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95" r:id="rId24"/>
    <p:sldId id="279" r:id="rId25"/>
    <p:sldId id="280" r:id="rId26"/>
    <p:sldId id="294" r:id="rId27"/>
    <p:sldId id="281" r:id="rId28"/>
    <p:sldId id="282" r:id="rId29"/>
    <p:sldId id="283" r:id="rId30"/>
    <p:sldId id="286" r:id="rId31"/>
    <p:sldId id="287" r:id="rId32"/>
    <p:sldId id="288" r:id="rId33"/>
    <p:sldId id="289" r:id="rId34"/>
    <p:sldId id="293" r:id="rId35"/>
    <p:sldId id="290" r:id="rId36"/>
    <p:sldId id="291" r:id="rId37"/>
    <p:sldId id="292" r:id="rId38"/>
    <p:sldId id="284" r:id="rId39"/>
    <p:sldId id="256" r:id="rId40"/>
    <p:sldId id="28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sorterViewPr>
    <p:cViewPr>
      <p:scale>
        <a:sx n="66" d="100"/>
        <a:sy n="66" d="100"/>
      </p:scale>
      <p:origin x="0" y="2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F63852-97FC-4052-81E3-11FE5714C3B1}" type="doc">
      <dgm:prSet loTypeId="urn:microsoft.com/office/officeart/2005/8/layout/cycle3" loCatId="cycle" qsTypeId="urn:microsoft.com/office/officeart/2005/8/quickstyle/simple1#2" qsCatId="simple" csTypeId="urn:microsoft.com/office/officeart/2005/8/colors/accent2_2" csCatId="accent2" phldr="1"/>
      <dgm:spPr/>
      <dgm:t>
        <a:bodyPr/>
        <a:lstStyle/>
        <a:p>
          <a:endParaRPr lang="en-US"/>
        </a:p>
      </dgm:t>
    </dgm:pt>
    <dgm:pt modelId="{5E0681C4-C623-4744-85CF-05788B89486B}">
      <dgm:prSet custT="1"/>
      <dgm:spPr>
        <a:solidFill>
          <a:srgbClr val="002060"/>
        </a:solidFill>
      </dgm:spPr>
      <dgm:t>
        <a:bodyPr/>
        <a:lstStyle/>
        <a:p>
          <a:pPr rtl="0"/>
          <a:r>
            <a:rPr lang="en-US" sz="1800" dirty="0" smtClean="0"/>
            <a:t>Are committed to students and their learning.</a:t>
          </a:r>
          <a:endParaRPr lang="en-US" sz="1800" dirty="0"/>
        </a:p>
      </dgm:t>
    </dgm:pt>
    <dgm:pt modelId="{C057550A-00DD-4CB2-821C-0F2115A6CF66}" type="parTrans" cxnId="{E37AFC38-F620-4516-9723-EC5A05507BE0}">
      <dgm:prSet/>
      <dgm:spPr/>
      <dgm:t>
        <a:bodyPr/>
        <a:lstStyle/>
        <a:p>
          <a:endParaRPr lang="en-US" sz="1800"/>
        </a:p>
      </dgm:t>
    </dgm:pt>
    <dgm:pt modelId="{DCC10424-FF3B-4E3C-B0A6-976D8944D821}" type="sibTrans" cxnId="{E37AFC38-F620-4516-9723-EC5A05507BE0}">
      <dgm:prSet/>
      <dgm:spPr/>
      <dgm:t>
        <a:bodyPr/>
        <a:lstStyle/>
        <a:p>
          <a:endParaRPr lang="en-US" sz="1800"/>
        </a:p>
      </dgm:t>
    </dgm:pt>
    <dgm:pt modelId="{92C66958-5DA5-4F39-8768-8547AE87C433}">
      <dgm:prSet custT="1"/>
      <dgm:spPr>
        <a:solidFill>
          <a:srgbClr val="002060"/>
        </a:solidFill>
      </dgm:spPr>
      <dgm:t>
        <a:bodyPr/>
        <a:lstStyle/>
        <a:p>
          <a:pPr rtl="0"/>
          <a:r>
            <a:rPr lang="en-US" sz="1800" dirty="0" smtClean="0"/>
            <a:t>Know the subjects they teach and how to teach them to students.</a:t>
          </a:r>
          <a:endParaRPr lang="en-US" sz="1800" dirty="0"/>
        </a:p>
      </dgm:t>
    </dgm:pt>
    <dgm:pt modelId="{75C32BDD-AB05-4364-AA43-C4F2917C40DF}" type="parTrans" cxnId="{2004075E-C02C-4AE3-AF9A-55CEBCA06AF6}">
      <dgm:prSet/>
      <dgm:spPr/>
      <dgm:t>
        <a:bodyPr/>
        <a:lstStyle/>
        <a:p>
          <a:endParaRPr lang="en-US" sz="1800"/>
        </a:p>
      </dgm:t>
    </dgm:pt>
    <dgm:pt modelId="{DADBB616-5BF8-4667-B137-5BC392EF2CEF}" type="sibTrans" cxnId="{2004075E-C02C-4AE3-AF9A-55CEBCA06AF6}">
      <dgm:prSet/>
      <dgm:spPr/>
      <dgm:t>
        <a:bodyPr/>
        <a:lstStyle/>
        <a:p>
          <a:endParaRPr lang="en-US" sz="1800"/>
        </a:p>
      </dgm:t>
    </dgm:pt>
    <dgm:pt modelId="{79DDDE9C-E0EE-4B72-B4B5-57EB895D1DFB}">
      <dgm:prSet custT="1"/>
      <dgm:spPr>
        <a:solidFill>
          <a:srgbClr val="002060"/>
        </a:solidFill>
      </dgm:spPr>
      <dgm:t>
        <a:bodyPr/>
        <a:lstStyle/>
        <a:p>
          <a:pPr rtl="0"/>
          <a:r>
            <a:rPr lang="en-US" sz="1800" dirty="0" smtClean="0"/>
            <a:t>Are responsible for managing and monitoring student learning.</a:t>
          </a:r>
          <a:endParaRPr lang="en-US" sz="1800" dirty="0"/>
        </a:p>
      </dgm:t>
    </dgm:pt>
    <dgm:pt modelId="{891E6C1B-1A87-4B99-99A8-FDBC547E851B}" type="parTrans" cxnId="{66E38CED-210E-41D7-A64C-CBE3ADB29F49}">
      <dgm:prSet/>
      <dgm:spPr/>
      <dgm:t>
        <a:bodyPr/>
        <a:lstStyle/>
        <a:p>
          <a:endParaRPr lang="en-US" sz="1800"/>
        </a:p>
      </dgm:t>
    </dgm:pt>
    <dgm:pt modelId="{9788E471-5EE2-449B-B225-ECA34B0B2A71}" type="sibTrans" cxnId="{66E38CED-210E-41D7-A64C-CBE3ADB29F49}">
      <dgm:prSet/>
      <dgm:spPr/>
      <dgm:t>
        <a:bodyPr/>
        <a:lstStyle/>
        <a:p>
          <a:endParaRPr lang="en-US" sz="1800"/>
        </a:p>
      </dgm:t>
    </dgm:pt>
    <dgm:pt modelId="{56162CDD-0045-4E91-9705-EFCDE02E5607}">
      <dgm:prSet custT="1"/>
      <dgm:spPr>
        <a:solidFill>
          <a:srgbClr val="002060"/>
        </a:solidFill>
      </dgm:spPr>
      <dgm:t>
        <a:bodyPr/>
        <a:lstStyle/>
        <a:p>
          <a:pPr rtl="0"/>
          <a:r>
            <a:rPr lang="en-US" sz="1800" dirty="0" smtClean="0"/>
            <a:t>Think systematically about their practice and learn from experience.</a:t>
          </a:r>
          <a:endParaRPr lang="en-US" sz="1800" dirty="0"/>
        </a:p>
      </dgm:t>
    </dgm:pt>
    <dgm:pt modelId="{3212EB39-FF7A-41A8-AE97-F0629F6C05E7}" type="parTrans" cxnId="{30395A19-BDCF-4566-AC62-CC240CBF7030}">
      <dgm:prSet/>
      <dgm:spPr/>
      <dgm:t>
        <a:bodyPr/>
        <a:lstStyle/>
        <a:p>
          <a:endParaRPr lang="en-US" sz="1800"/>
        </a:p>
      </dgm:t>
    </dgm:pt>
    <dgm:pt modelId="{82072CFB-76DD-400D-86BE-31159DF22AD1}" type="sibTrans" cxnId="{30395A19-BDCF-4566-AC62-CC240CBF7030}">
      <dgm:prSet/>
      <dgm:spPr/>
      <dgm:t>
        <a:bodyPr/>
        <a:lstStyle/>
        <a:p>
          <a:endParaRPr lang="en-US" sz="1800"/>
        </a:p>
      </dgm:t>
    </dgm:pt>
    <dgm:pt modelId="{AE85A8E2-84D3-433E-A174-2B1DC9410BF3}">
      <dgm:prSet custT="1"/>
      <dgm:spPr>
        <a:solidFill>
          <a:srgbClr val="002060"/>
        </a:solidFill>
      </dgm:spPr>
      <dgm:t>
        <a:bodyPr/>
        <a:lstStyle/>
        <a:p>
          <a:pPr rtl="0"/>
          <a:r>
            <a:rPr lang="en-US" sz="1800" dirty="0" smtClean="0"/>
            <a:t>Are members of learning communities.</a:t>
          </a:r>
          <a:endParaRPr lang="en-US" sz="1800" dirty="0"/>
        </a:p>
      </dgm:t>
    </dgm:pt>
    <dgm:pt modelId="{A0356537-1DAF-4B7B-9F5F-DDA14A1E74A0}" type="parTrans" cxnId="{CB0B8611-B616-429E-BA54-670C0DBBF3DD}">
      <dgm:prSet/>
      <dgm:spPr/>
      <dgm:t>
        <a:bodyPr/>
        <a:lstStyle/>
        <a:p>
          <a:endParaRPr lang="en-US" sz="1800"/>
        </a:p>
      </dgm:t>
    </dgm:pt>
    <dgm:pt modelId="{00C10672-BF61-452D-9D98-AEC93EB509C7}" type="sibTrans" cxnId="{CB0B8611-B616-429E-BA54-670C0DBBF3DD}">
      <dgm:prSet/>
      <dgm:spPr/>
      <dgm:t>
        <a:bodyPr/>
        <a:lstStyle/>
        <a:p>
          <a:endParaRPr lang="en-US" sz="1800"/>
        </a:p>
      </dgm:t>
    </dgm:pt>
    <dgm:pt modelId="{5C974098-4523-4414-BA4E-77B2B3DB30BE}" type="pres">
      <dgm:prSet presAssocID="{78F63852-97FC-4052-81E3-11FE5714C3B1}" presName="Name0" presStyleCnt="0">
        <dgm:presLayoutVars>
          <dgm:dir/>
          <dgm:resizeHandles val="exact"/>
        </dgm:presLayoutVars>
      </dgm:prSet>
      <dgm:spPr/>
      <dgm:t>
        <a:bodyPr/>
        <a:lstStyle/>
        <a:p>
          <a:endParaRPr lang="en-US"/>
        </a:p>
      </dgm:t>
    </dgm:pt>
    <dgm:pt modelId="{D66927D0-3877-4D76-803D-F180B5B319F5}" type="pres">
      <dgm:prSet presAssocID="{78F63852-97FC-4052-81E3-11FE5714C3B1}" presName="cycle" presStyleCnt="0"/>
      <dgm:spPr/>
    </dgm:pt>
    <dgm:pt modelId="{8823660F-971F-4F9B-B765-6019544160C2}" type="pres">
      <dgm:prSet presAssocID="{5E0681C4-C623-4744-85CF-05788B89486B}" presName="nodeFirstNode" presStyleLbl="node1" presStyleIdx="0" presStyleCnt="5" custScaleX="104246" custScaleY="149654" custRadScaleRad="108458" custRadScaleInc="832">
        <dgm:presLayoutVars>
          <dgm:bulletEnabled val="1"/>
        </dgm:presLayoutVars>
      </dgm:prSet>
      <dgm:spPr/>
      <dgm:t>
        <a:bodyPr/>
        <a:lstStyle/>
        <a:p>
          <a:endParaRPr lang="en-US"/>
        </a:p>
      </dgm:t>
    </dgm:pt>
    <dgm:pt modelId="{C367C20F-01A0-4344-AA78-E35DD18FE239}" type="pres">
      <dgm:prSet presAssocID="{DCC10424-FF3B-4E3C-B0A6-976D8944D821}" presName="sibTransFirstNode" presStyleLbl="bgShp" presStyleIdx="0" presStyleCnt="1"/>
      <dgm:spPr/>
      <dgm:t>
        <a:bodyPr/>
        <a:lstStyle/>
        <a:p>
          <a:endParaRPr lang="en-US"/>
        </a:p>
      </dgm:t>
    </dgm:pt>
    <dgm:pt modelId="{A98E77B1-8418-4BD6-B869-40A5636EEF34}" type="pres">
      <dgm:prSet presAssocID="{92C66958-5DA5-4F39-8768-8547AE87C433}" presName="nodeFollowingNodes" presStyleLbl="node1" presStyleIdx="1" presStyleCnt="5" custScaleX="104404" custScaleY="161771" custRadScaleRad="102866" custRadScaleInc="13538">
        <dgm:presLayoutVars>
          <dgm:bulletEnabled val="1"/>
        </dgm:presLayoutVars>
      </dgm:prSet>
      <dgm:spPr/>
      <dgm:t>
        <a:bodyPr/>
        <a:lstStyle/>
        <a:p>
          <a:endParaRPr lang="en-US"/>
        </a:p>
      </dgm:t>
    </dgm:pt>
    <dgm:pt modelId="{DC3E701F-C793-4028-8098-04DBD01D97A8}" type="pres">
      <dgm:prSet presAssocID="{79DDDE9C-E0EE-4B72-B4B5-57EB895D1DFB}" presName="nodeFollowingNodes" presStyleLbl="node1" presStyleIdx="2" presStyleCnt="5" custScaleX="114263" custScaleY="158352" custRadScaleRad="112824" custRadScaleInc="-13646">
        <dgm:presLayoutVars>
          <dgm:bulletEnabled val="1"/>
        </dgm:presLayoutVars>
      </dgm:prSet>
      <dgm:spPr/>
      <dgm:t>
        <a:bodyPr/>
        <a:lstStyle/>
        <a:p>
          <a:endParaRPr lang="en-US"/>
        </a:p>
      </dgm:t>
    </dgm:pt>
    <dgm:pt modelId="{491F117A-3F27-471C-A564-EEFAA19E489E}" type="pres">
      <dgm:prSet presAssocID="{56162CDD-0045-4E91-9705-EFCDE02E5607}" presName="nodeFollowingNodes" presStyleLbl="node1" presStyleIdx="3" presStyleCnt="5" custScaleX="124406" custScaleY="157086" custRadScaleRad="120442" custRadScaleInc="15314">
        <dgm:presLayoutVars>
          <dgm:bulletEnabled val="1"/>
        </dgm:presLayoutVars>
      </dgm:prSet>
      <dgm:spPr/>
      <dgm:t>
        <a:bodyPr/>
        <a:lstStyle/>
        <a:p>
          <a:endParaRPr lang="en-US"/>
        </a:p>
      </dgm:t>
    </dgm:pt>
    <dgm:pt modelId="{2F218184-C933-4130-A4C9-81311709FBC4}" type="pres">
      <dgm:prSet presAssocID="{AE85A8E2-84D3-433E-A174-2B1DC9410BF3}" presName="nodeFollowingNodes" presStyleLbl="node1" presStyleIdx="4" presStyleCnt="5" custScaleX="117976" custScaleY="165264" custRadScaleRad="106113" custRadScaleInc="-13500">
        <dgm:presLayoutVars>
          <dgm:bulletEnabled val="1"/>
        </dgm:presLayoutVars>
      </dgm:prSet>
      <dgm:spPr/>
      <dgm:t>
        <a:bodyPr/>
        <a:lstStyle/>
        <a:p>
          <a:endParaRPr lang="en-US"/>
        </a:p>
      </dgm:t>
    </dgm:pt>
  </dgm:ptLst>
  <dgm:cxnLst>
    <dgm:cxn modelId="{2211633D-9001-9543-B8F1-BC863495CBFE}" type="presOf" srcId="{78F63852-97FC-4052-81E3-11FE5714C3B1}" destId="{5C974098-4523-4414-BA4E-77B2B3DB30BE}" srcOrd="0" destOrd="0" presId="urn:microsoft.com/office/officeart/2005/8/layout/cycle3"/>
    <dgm:cxn modelId="{66E38CED-210E-41D7-A64C-CBE3ADB29F49}" srcId="{78F63852-97FC-4052-81E3-11FE5714C3B1}" destId="{79DDDE9C-E0EE-4B72-B4B5-57EB895D1DFB}" srcOrd="2" destOrd="0" parTransId="{891E6C1B-1A87-4B99-99A8-FDBC547E851B}" sibTransId="{9788E471-5EE2-449B-B225-ECA34B0B2A71}"/>
    <dgm:cxn modelId="{7A56E69A-D23D-F94F-A5B3-67F09175F461}" type="presOf" srcId="{92C66958-5DA5-4F39-8768-8547AE87C433}" destId="{A98E77B1-8418-4BD6-B869-40A5636EEF34}" srcOrd="0" destOrd="0" presId="urn:microsoft.com/office/officeart/2005/8/layout/cycle3"/>
    <dgm:cxn modelId="{25641828-5981-394E-82CD-A503316AA812}" type="presOf" srcId="{DCC10424-FF3B-4E3C-B0A6-976D8944D821}" destId="{C367C20F-01A0-4344-AA78-E35DD18FE239}" srcOrd="0" destOrd="0" presId="urn:microsoft.com/office/officeart/2005/8/layout/cycle3"/>
    <dgm:cxn modelId="{276BAF4A-A7A9-7546-86AF-B6B4F975B303}" type="presOf" srcId="{79DDDE9C-E0EE-4B72-B4B5-57EB895D1DFB}" destId="{DC3E701F-C793-4028-8098-04DBD01D97A8}" srcOrd="0" destOrd="0" presId="urn:microsoft.com/office/officeart/2005/8/layout/cycle3"/>
    <dgm:cxn modelId="{2004075E-C02C-4AE3-AF9A-55CEBCA06AF6}" srcId="{78F63852-97FC-4052-81E3-11FE5714C3B1}" destId="{92C66958-5DA5-4F39-8768-8547AE87C433}" srcOrd="1" destOrd="0" parTransId="{75C32BDD-AB05-4364-AA43-C4F2917C40DF}" sibTransId="{DADBB616-5BF8-4667-B137-5BC392EF2CEF}"/>
    <dgm:cxn modelId="{CB0B8611-B616-429E-BA54-670C0DBBF3DD}" srcId="{78F63852-97FC-4052-81E3-11FE5714C3B1}" destId="{AE85A8E2-84D3-433E-A174-2B1DC9410BF3}" srcOrd="4" destOrd="0" parTransId="{A0356537-1DAF-4B7B-9F5F-DDA14A1E74A0}" sibTransId="{00C10672-BF61-452D-9D98-AEC93EB509C7}"/>
    <dgm:cxn modelId="{1EF21672-75BC-B241-802D-3B5B5329B871}" type="presOf" srcId="{AE85A8E2-84D3-433E-A174-2B1DC9410BF3}" destId="{2F218184-C933-4130-A4C9-81311709FBC4}" srcOrd="0" destOrd="0" presId="urn:microsoft.com/office/officeart/2005/8/layout/cycle3"/>
    <dgm:cxn modelId="{41809576-D768-9747-A9D4-64C430248458}" type="presOf" srcId="{56162CDD-0045-4E91-9705-EFCDE02E5607}" destId="{491F117A-3F27-471C-A564-EEFAA19E489E}" srcOrd="0" destOrd="0" presId="urn:microsoft.com/office/officeart/2005/8/layout/cycle3"/>
    <dgm:cxn modelId="{12D361FE-3B72-1D40-BECC-392141E3F569}" type="presOf" srcId="{5E0681C4-C623-4744-85CF-05788B89486B}" destId="{8823660F-971F-4F9B-B765-6019544160C2}" srcOrd="0" destOrd="0" presId="urn:microsoft.com/office/officeart/2005/8/layout/cycle3"/>
    <dgm:cxn modelId="{E37AFC38-F620-4516-9723-EC5A05507BE0}" srcId="{78F63852-97FC-4052-81E3-11FE5714C3B1}" destId="{5E0681C4-C623-4744-85CF-05788B89486B}" srcOrd="0" destOrd="0" parTransId="{C057550A-00DD-4CB2-821C-0F2115A6CF66}" sibTransId="{DCC10424-FF3B-4E3C-B0A6-976D8944D821}"/>
    <dgm:cxn modelId="{30395A19-BDCF-4566-AC62-CC240CBF7030}" srcId="{78F63852-97FC-4052-81E3-11FE5714C3B1}" destId="{56162CDD-0045-4E91-9705-EFCDE02E5607}" srcOrd="3" destOrd="0" parTransId="{3212EB39-FF7A-41A8-AE97-F0629F6C05E7}" sibTransId="{82072CFB-76DD-400D-86BE-31159DF22AD1}"/>
    <dgm:cxn modelId="{6B13F367-269B-B740-9D91-B4488C153B16}" type="presParOf" srcId="{5C974098-4523-4414-BA4E-77B2B3DB30BE}" destId="{D66927D0-3877-4D76-803D-F180B5B319F5}" srcOrd="0" destOrd="0" presId="urn:microsoft.com/office/officeart/2005/8/layout/cycle3"/>
    <dgm:cxn modelId="{9E4C783C-CEA7-AB47-9A15-C4C3565E0A22}" type="presParOf" srcId="{D66927D0-3877-4D76-803D-F180B5B319F5}" destId="{8823660F-971F-4F9B-B765-6019544160C2}" srcOrd="0" destOrd="0" presId="urn:microsoft.com/office/officeart/2005/8/layout/cycle3"/>
    <dgm:cxn modelId="{6C3920CD-A5C3-F647-9429-24B5AB9331FE}" type="presParOf" srcId="{D66927D0-3877-4D76-803D-F180B5B319F5}" destId="{C367C20F-01A0-4344-AA78-E35DD18FE239}" srcOrd="1" destOrd="0" presId="urn:microsoft.com/office/officeart/2005/8/layout/cycle3"/>
    <dgm:cxn modelId="{C2E5D4E9-B5BF-264B-AAA6-EC6A62CE3A88}" type="presParOf" srcId="{D66927D0-3877-4D76-803D-F180B5B319F5}" destId="{A98E77B1-8418-4BD6-B869-40A5636EEF34}" srcOrd="2" destOrd="0" presId="urn:microsoft.com/office/officeart/2005/8/layout/cycle3"/>
    <dgm:cxn modelId="{25C02B4B-3335-EF42-95DD-5C194D6B80A1}" type="presParOf" srcId="{D66927D0-3877-4D76-803D-F180B5B319F5}" destId="{DC3E701F-C793-4028-8098-04DBD01D97A8}" srcOrd="3" destOrd="0" presId="urn:microsoft.com/office/officeart/2005/8/layout/cycle3"/>
    <dgm:cxn modelId="{A2534E7B-83D6-9841-9783-E623A5A6A964}" type="presParOf" srcId="{D66927D0-3877-4D76-803D-F180B5B319F5}" destId="{491F117A-3F27-471C-A564-EEFAA19E489E}" srcOrd="4" destOrd="0" presId="urn:microsoft.com/office/officeart/2005/8/layout/cycle3"/>
    <dgm:cxn modelId="{865CE53B-3C4F-F54F-AC97-A3C700E92A7D}" type="presParOf" srcId="{D66927D0-3877-4D76-803D-F180B5B319F5}" destId="{2F218184-C933-4130-A4C9-81311709FBC4}"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A57A1B-C56D-2345-A207-F356638A6F93}"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79F2446E-5E87-BD4C-A844-2DFF84848182}">
      <dgm:prSet phldrT="[Text]"/>
      <dgm:spPr/>
      <dgm:t>
        <a:bodyPr/>
        <a:lstStyle/>
        <a:p>
          <a:r>
            <a:rPr lang="en-US" dirty="0" smtClean="0"/>
            <a:t>Assessment Center Exercises</a:t>
          </a:r>
          <a:endParaRPr lang="en-US" dirty="0"/>
        </a:p>
      </dgm:t>
    </dgm:pt>
    <dgm:pt modelId="{C1959DAE-CEDF-7143-805E-66C4881B1174}" type="parTrans" cxnId="{D363E2B8-1831-6D46-A3E6-94EACDA3E82B}">
      <dgm:prSet/>
      <dgm:spPr/>
      <dgm:t>
        <a:bodyPr/>
        <a:lstStyle/>
        <a:p>
          <a:endParaRPr lang="en-US"/>
        </a:p>
      </dgm:t>
    </dgm:pt>
    <dgm:pt modelId="{82271C62-E4FD-494D-A672-C49752850E13}" type="sibTrans" cxnId="{D363E2B8-1831-6D46-A3E6-94EACDA3E82B}">
      <dgm:prSet/>
      <dgm:spPr/>
      <dgm:t>
        <a:bodyPr/>
        <a:lstStyle/>
        <a:p>
          <a:endParaRPr lang="en-US"/>
        </a:p>
      </dgm:t>
    </dgm:pt>
    <dgm:pt modelId="{2C67E366-8629-AB4F-BFB6-E0823A28D48B}">
      <dgm:prSet phldrT="[Text]"/>
      <dgm:spPr/>
      <dgm:t>
        <a:bodyPr/>
        <a:lstStyle/>
        <a:p>
          <a:r>
            <a:rPr lang="en-US" dirty="0" smtClean="0"/>
            <a:t>Component 1: Content Knowledge</a:t>
          </a:r>
          <a:endParaRPr lang="en-US" dirty="0"/>
        </a:p>
      </dgm:t>
    </dgm:pt>
    <dgm:pt modelId="{F6B8C3FC-0758-AB4A-B027-937161759130}" type="parTrans" cxnId="{FFADDB01-522A-DF40-A6F0-F29036113805}">
      <dgm:prSet/>
      <dgm:spPr/>
      <dgm:t>
        <a:bodyPr/>
        <a:lstStyle/>
        <a:p>
          <a:endParaRPr lang="en-US"/>
        </a:p>
      </dgm:t>
    </dgm:pt>
    <dgm:pt modelId="{ECC984CC-83AB-D544-B685-2DC00DCB5321}" type="sibTrans" cxnId="{FFADDB01-522A-DF40-A6F0-F29036113805}">
      <dgm:prSet/>
      <dgm:spPr/>
      <dgm:t>
        <a:bodyPr/>
        <a:lstStyle/>
        <a:p>
          <a:endParaRPr lang="en-US"/>
        </a:p>
      </dgm:t>
    </dgm:pt>
    <dgm:pt modelId="{A1EA436D-30CE-C24F-B395-E2AA9FCD680D}">
      <dgm:prSet phldrT="[Text]"/>
      <dgm:spPr/>
      <dgm:t>
        <a:bodyPr/>
        <a:lstStyle/>
        <a:p>
          <a:r>
            <a:rPr lang="en-US" dirty="0" smtClean="0"/>
            <a:t>Entry 1 Student Work</a:t>
          </a:r>
          <a:endParaRPr lang="en-US" dirty="0"/>
        </a:p>
      </dgm:t>
    </dgm:pt>
    <dgm:pt modelId="{7B8D52E1-4515-2E4C-8BBB-7668C990D5E2}" type="parTrans" cxnId="{9E0F36A1-638C-C24B-9597-9233BBBD65D0}">
      <dgm:prSet/>
      <dgm:spPr/>
      <dgm:t>
        <a:bodyPr/>
        <a:lstStyle/>
        <a:p>
          <a:endParaRPr lang="en-US"/>
        </a:p>
      </dgm:t>
    </dgm:pt>
    <dgm:pt modelId="{531E0BAA-A51E-084D-B60D-3DE24A8C7E45}" type="sibTrans" cxnId="{9E0F36A1-638C-C24B-9597-9233BBBD65D0}">
      <dgm:prSet/>
      <dgm:spPr/>
      <dgm:t>
        <a:bodyPr/>
        <a:lstStyle/>
        <a:p>
          <a:endParaRPr lang="en-US"/>
        </a:p>
      </dgm:t>
    </dgm:pt>
    <dgm:pt modelId="{58477889-6E5F-5440-8C7D-309909B30EA0}">
      <dgm:prSet phldrT="[Text]"/>
      <dgm:spPr/>
      <dgm:t>
        <a:bodyPr/>
        <a:lstStyle/>
        <a:p>
          <a:r>
            <a:rPr lang="en-US" dirty="0" smtClean="0"/>
            <a:t>Component 2</a:t>
          </a:r>
        </a:p>
        <a:p>
          <a:r>
            <a:rPr lang="en-US" dirty="0" smtClean="0"/>
            <a:t>Differentiated</a:t>
          </a:r>
          <a:endParaRPr lang="en-US" dirty="0"/>
        </a:p>
      </dgm:t>
    </dgm:pt>
    <dgm:pt modelId="{689DE271-B972-F04E-88B0-4E6785086B40}" type="parTrans" cxnId="{90FC170A-F310-8642-A07B-671C88359A6B}">
      <dgm:prSet/>
      <dgm:spPr/>
      <dgm:t>
        <a:bodyPr/>
        <a:lstStyle/>
        <a:p>
          <a:endParaRPr lang="en-US"/>
        </a:p>
      </dgm:t>
    </dgm:pt>
    <dgm:pt modelId="{69B06915-9D80-ED47-A30B-A41CB8AB9304}" type="sibTrans" cxnId="{90FC170A-F310-8642-A07B-671C88359A6B}">
      <dgm:prSet/>
      <dgm:spPr/>
      <dgm:t>
        <a:bodyPr/>
        <a:lstStyle/>
        <a:p>
          <a:endParaRPr lang="en-US"/>
        </a:p>
      </dgm:t>
    </dgm:pt>
    <dgm:pt modelId="{704E4B72-BDB5-854F-BCA1-E4DE74653E78}">
      <dgm:prSet phldrT="[Text]"/>
      <dgm:spPr/>
      <dgm:t>
        <a:bodyPr/>
        <a:lstStyle/>
        <a:p>
          <a:r>
            <a:rPr lang="en-US" dirty="0" smtClean="0"/>
            <a:t>2014</a:t>
          </a:r>
          <a:endParaRPr lang="en-US" dirty="0"/>
        </a:p>
      </dgm:t>
    </dgm:pt>
    <dgm:pt modelId="{79F61822-9AB0-A948-9E01-4A690CAE4AC0}" type="parTrans" cxnId="{C298F476-D3DE-3747-A501-AD7CE9CFB547}">
      <dgm:prSet/>
      <dgm:spPr/>
      <dgm:t>
        <a:bodyPr/>
        <a:lstStyle/>
        <a:p>
          <a:endParaRPr lang="en-US"/>
        </a:p>
      </dgm:t>
    </dgm:pt>
    <dgm:pt modelId="{BEF9D337-3EEB-6843-8641-E16F30CB8D2A}" type="sibTrans" cxnId="{C298F476-D3DE-3747-A501-AD7CE9CFB547}">
      <dgm:prSet/>
      <dgm:spPr/>
      <dgm:t>
        <a:bodyPr/>
        <a:lstStyle/>
        <a:p>
          <a:endParaRPr lang="en-US"/>
        </a:p>
      </dgm:t>
    </dgm:pt>
    <dgm:pt modelId="{7596EACB-C54E-CF4F-BDB9-F3017040D570}">
      <dgm:prSet/>
      <dgm:spPr/>
      <dgm:t>
        <a:bodyPr/>
        <a:lstStyle/>
        <a:p>
          <a:r>
            <a:rPr lang="en-US" dirty="0" smtClean="0"/>
            <a:t>Entry 2 or 3 video</a:t>
          </a:r>
          <a:endParaRPr lang="en-US" dirty="0"/>
        </a:p>
      </dgm:t>
    </dgm:pt>
    <dgm:pt modelId="{FFEBFD35-F269-7247-BEF1-E0C3D600FF3C}" type="parTrans" cxnId="{1EFE307F-D0FC-9C45-AE3E-BDD65C19B894}">
      <dgm:prSet/>
      <dgm:spPr/>
      <dgm:t>
        <a:bodyPr/>
        <a:lstStyle/>
        <a:p>
          <a:endParaRPr lang="en-US"/>
        </a:p>
      </dgm:t>
    </dgm:pt>
    <dgm:pt modelId="{09137E74-8461-6B4A-8C7D-C677B3971474}" type="sibTrans" cxnId="{1EFE307F-D0FC-9C45-AE3E-BDD65C19B894}">
      <dgm:prSet/>
      <dgm:spPr/>
      <dgm:t>
        <a:bodyPr/>
        <a:lstStyle/>
        <a:p>
          <a:endParaRPr lang="en-US"/>
        </a:p>
      </dgm:t>
    </dgm:pt>
    <dgm:pt modelId="{B4320F60-88EE-144C-BAD1-3A7C6A7E4B1A}">
      <dgm:prSet phldrT="[Text]"/>
      <dgm:spPr/>
      <dgm:t>
        <a:bodyPr/>
        <a:lstStyle/>
        <a:p>
          <a:r>
            <a:rPr lang="en-US" dirty="0" smtClean="0"/>
            <a:t>Component 3 </a:t>
          </a:r>
        </a:p>
        <a:p>
          <a:r>
            <a:rPr lang="en-US" dirty="0" smtClean="0"/>
            <a:t>Teaching Practice and Classroom Environment</a:t>
          </a:r>
          <a:endParaRPr lang="en-US" dirty="0"/>
        </a:p>
      </dgm:t>
    </dgm:pt>
    <dgm:pt modelId="{285BC10C-E593-D344-ADF4-91ED880915B0}" type="parTrans" cxnId="{CC07365E-B79E-1046-B76E-6795B4CE6F71}">
      <dgm:prSet/>
      <dgm:spPr/>
      <dgm:t>
        <a:bodyPr/>
        <a:lstStyle/>
        <a:p>
          <a:endParaRPr lang="en-US"/>
        </a:p>
      </dgm:t>
    </dgm:pt>
    <dgm:pt modelId="{B1FBDFAD-B508-9148-BD2D-96BD20897EFB}" type="sibTrans" cxnId="{CC07365E-B79E-1046-B76E-6795B4CE6F71}">
      <dgm:prSet/>
      <dgm:spPr/>
      <dgm:t>
        <a:bodyPr/>
        <a:lstStyle/>
        <a:p>
          <a:endParaRPr lang="en-US"/>
        </a:p>
      </dgm:t>
    </dgm:pt>
    <dgm:pt modelId="{1421B025-7265-7A44-B0C2-6ECD4B61CDAA}">
      <dgm:prSet/>
      <dgm:spPr/>
      <dgm:t>
        <a:bodyPr/>
        <a:lstStyle/>
        <a:p>
          <a:r>
            <a:rPr lang="en-US" dirty="0" smtClean="0"/>
            <a:t>Entry 4 </a:t>
          </a:r>
        </a:p>
        <a:p>
          <a:r>
            <a:rPr lang="en-US" dirty="0" smtClean="0"/>
            <a:t>Documented Accomplishments</a:t>
          </a:r>
          <a:endParaRPr lang="en-US" dirty="0"/>
        </a:p>
      </dgm:t>
    </dgm:pt>
    <dgm:pt modelId="{E050D084-1AD5-F94F-8C99-0273311D7258}" type="parTrans" cxnId="{A4415CB2-9117-E14D-B92F-3DB94A169A0D}">
      <dgm:prSet/>
      <dgm:spPr/>
      <dgm:t>
        <a:bodyPr/>
        <a:lstStyle/>
        <a:p>
          <a:endParaRPr lang="en-US"/>
        </a:p>
      </dgm:t>
    </dgm:pt>
    <dgm:pt modelId="{6E229B69-A73D-A540-8A6D-D51D014211D2}" type="sibTrans" cxnId="{A4415CB2-9117-E14D-B92F-3DB94A169A0D}">
      <dgm:prSet/>
      <dgm:spPr/>
      <dgm:t>
        <a:bodyPr/>
        <a:lstStyle/>
        <a:p>
          <a:endParaRPr lang="en-US"/>
        </a:p>
      </dgm:t>
    </dgm:pt>
    <dgm:pt modelId="{F40123D5-724D-460A-B8B0-FEA5C0113DAE}">
      <dgm:prSet phldrT="[Text]"/>
      <dgm:spPr/>
      <dgm:t>
        <a:bodyPr/>
        <a:lstStyle/>
        <a:p>
          <a:r>
            <a:rPr lang="en-US" dirty="0" smtClean="0"/>
            <a:t>2016</a:t>
          </a:r>
          <a:endParaRPr lang="en-US" dirty="0"/>
        </a:p>
      </dgm:t>
    </dgm:pt>
    <dgm:pt modelId="{931A7822-3E32-4BEA-9A72-CFA25097C9F5}" type="parTrans" cxnId="{1AF441BE-188C-4FEB-A093-0C852E241DD5}">
      <dgm:prSet/>
      <dgm:spPr/>
      <dgm:t>
        <a:bodyPr/>
        <a:lstStyle/>
        <a:p>
          <a:endParaRPr lang="en-US"/>
        </a:p>
      </dgm:t>
    </dgm:pt>
    <dgm:pt modelId="{27BCB2EA-A063-4179-A9FF-7D21C741739A}" type="sibTrans" cxnId="{1AF441BE-188C-4FEB-A093-0C852E241DD5}">
      <dgm:prSet/>
      <dgm:spPr/>
      <dgm:t>
        <a:bodyPr/>
        <a:lstStyle/>
        <a:p>
          <a:endParaRPr lang="en-US"/>
        </a:p>
      </dgm:t>
    </dgm:pt>
    <dgm:pt modelId="{799E2A0A-EC1E-43A7-A172-1DC8C4BE592C}">
      <dgm:prSet phldrT="[Text]"/>
      <dgm:spPr/>
      <dgm:t>
        <a:bodyPr/>
        <a:lstStyle/>
        <a:p>
          <a:r>
            <a:rPr lang="en-US" dirty="0" smtClean="0"/>
            <a:t>2015</a:t>
          </a:r>
          <a:endParaRPr lang="en-US" dirty="0"/>
        </a:p>
      </dgm:t>
    </dgm:pt>
    <dgm:pt modelId="{77810AAF-3A79-45AE-ADB7-DFE4E8C8BB82}" type="parTrans" cxnId="{6C7FD375-583B-4458-B1EE-B0956D31D1E9}">
      <dgm:prSet/>
      <dgm:spPr/>
      <dgm:t>
        <a:bodyPr/>
        <a:lstStyle/>
        <a:p>
          <a:endParaRPr lang="en-US"/>
        </a:p>
      </dgm:t>
    </dgm:pt>
    <dgm:pt modelId="{B7530F7C-5231-4634-8B1E-E0ECDC7569E4}" type="sibTrans" cxnId="{6C7FD375-583B-4458-B1EE-B0956D31D1E9}">
      <dgm:prSet/>
      <dgm:spPr/>
      <dgm:t>
        <a:bodyPr/>
        <a:lstStyle/>
        <a:p>
          <a:endParaRPr lang="en-US"/>
        </a:p>
      </dgm:t>
    </dgm:pt>
    <dgm:pt modelId="{B06E507F-C482-4384-A4D2-FBA64554C56A}">
      <dgm:prSet phldrT="[Text]"/>
      <dgm:spPr/>
      <dgm:t>
        <a:bodyPr/>
        <a:lstStyle/>
        <a:p>
          <a:r>
            <a:rPr lang="en-US" dirty="0" smtClean="0"/>
            <a:t>Component 4</a:t>
          </a:r>
          <a:br>
            <a:rPr lang="en-US" dirty="0" smtClean="0"/>
          </a:br>
          <a:r>
            <a:rPr lang="en-US" dirty="0" smtClean="0"/>
            <a:t>Effective and Reflective Practitioner</a:t>
          </a:r>
          <a:endParaRPr lang="en-US" dirty="0"/>
        </a:p>
      </dgm:t>
    </dgm:pt>
    <dgm:pt modelId="{1D94EE77-6351-48B7-8CF6-4826FF83A48D}" type="parTrans" cxnId="{E2627DED-31F1-4FDC-B3C8-450AA0BC08DE}">
      <dgm:prSet/>
      <dgm:spPr/>
      <dgm:t>
        <a:bodyPr/>
        <a:lstStyle/>
        <a:p>
          <a:endParaRPr lang="en-US"/>
        </a:p>
      </dgm:t>
    </dgm:pt>
    <dgm:pt modelId="{BE3A0E7C-F7F0-4E37-8FC2-41D6643E65A2}" type="sibTrans" cxnId="{E2627DED-31F1-4FDC-B3C8-450AA0BC08DE}">
      <dgm:prSet/>
      <dgm:spPr/>
      <dgm:t>
        <a:bodyPr/>
        <a:lstStyle/>
        <a:p>
          <a:endParaRPr lang="en-US"/>
        </a:p>
      </dgm:t>
    </dgm:pt>
    <dgm:pt modelId="{204F2252-9B72-4B10-A895-B538AD0D891B}">
      <dgm:prSet phldrT="[Text]"/>
      <dgm:spPr/>
      <dgm:t>
        <a:bodyPr/>
        <a:lstStyle/>
        <a:p>
          <a:r>
            <a:rPr lang="en-US" dirty="0" smtClean="0"/>
            <a:t>2014</a:t>
          </a:r>
          <a:endParaRPr lang="en-US" dirty="0"/>
        </a:p>
      </dgm:t>
    </dgm:pt>
    <dgm:pt modelId="{D53DA028-D70F-421E-B06D-BC9F352541DA}" type="parTrans" cxnId="{B124422C-E3AB-4A72-9FB8-4B3BB990FCA5}">
      <dgm:prSet/>
      <dgm:spPr/>
      <dgm:t>
        <a:bodyPr/>
        <a:lstStyle/>
        <a:p>
          <a:endParaRPr lang="en-US"/>
        </a:p>
      </dgm:t>
    </dgm:pt>
    <dgm:pt modelId="{C3F03681-9FF4-4B62-ACD2-4A6E3D3158EA}" type="sibTrans" cxnId="{B124422C-E3AB-4A72-9FB8-4B3BB990FCA5}">
      <dgm:prSet/>
      <dgm:spPr/>
      <dgm:t>
        <a:bodyPr/>
        <a:lstStyle/>
        <a:p>
          <a:endParaRPr lang="en-US"/>
        </a:p>
      </dgm:t>
    </dgm:pt>
    <dgm:pt modelId="{C939C5F2-10C9-6440-952D-BFA155F5ACCA}" type="pres">
      <dgm:prSet presAssocID="{60A57A1B-C56D-2345-A207-F356638A6F93}" presName="Name0" presStyleCnt="0">
        <dgm:presLayoutVars>
          <dgm:chPref val="3"/>
          <dgm:dir/>
          <dgm:animLvl val="lvl"/>
          <dgm:resizeHandles/>
        </dgm:presLayoutVars>
      </dgm:prSet>
      <dgm:spPr/>
      <dgm:t>
        <a:bodyPr/>
        <a:lstStyle/>
        <a:p>
          <a:endParaRPr lang="en-US"/>
        </a:p>
      </dgm:t>
    </dgm:pt>
    <dgm:pt modelId="{BE45FB1D-9B4A-3F47-ABB9-80069DA0496C}" type="pres">
      <dgm:prSet presAssocID="{79F2446E-5E87-BD4C-A844-2DFF84848182}" presName="horFlow" presStyleCnt="0"/>
      <dgm:spPr/>
    </dgm:pt>
    <dgm:pt modelId="{00DBF22F-D066-354D-8A7E-5CB6C035C911}" type="pres">
      <dgm:prSet presAssocID="{79F2446E-5E87-BD4C-A844-2DFF84848182}" presName="bigChev" presStyleLbl="node1" presStyleIdx="0" presStyleCnt="4" custScaleX="129157" custScaleY="109551" custLinFactNeighborX="26925" custLinFactNeighborY="14520"/>
      <dgm:spPr/>
      <dgm:t>
        <a:bodyPr/>
        <a:lstStyle/>
        <a:p>
          <a:endParaRPr lang="en-US"/>
        </a:p>
      </dgm:t>
    </dgm:pt>
    <dgm:pt modelId="{36486710-CA53-8440-A670-524CC682C152}" type="pres">
      <dgm:prSet presAssocID="{F6B8C3FC-0758-AB4A-B027-937161759130}" presName="parTrans" presStyleCnt="0"/>
      <dgm:spPr/>
    </dgm:pt>
    <dgm:pt modelId="{906A7F3C-D968-FC40-A464-6C596C7110B4}" type="pres">
      <dgm:prSet presAssocID="{2C67E366-8629-AB4F-BFB6-E0823A28D48B}" presName="node" presStyleLbl="alignAccFollowNode1" presStyleIdx="0" presStyleCnt="8" custScaleX="147491" custScaleY="136066" custLinFactNeighborX="-11236" custLinFactNeighborY="14506">
        <dgm:presLayoutVars>
          <dgm:bulletEnabled val="1"/>
        </dgm:presLayoutVars>
      </dgm:prSet>
      <dgm:spPr/>
      <dgm:t>
        <a:bodyPr/>
        <a:lstStyle/>
        <a:p>
          <a:endParaRPr lang="en-US"/>
        </a:p>
      </dgm:t>
    </dgm:pt>
    <dgm:pt modelId="{03465372-A141-674C-BBCA-5D433A82381E}" type="pres">
      <dgm:prSet presAssocID="{ECC984CC-83AB-D544-B685-2DC00DCB5321}" presName="sibTrans" presStyleCnt="0"/>
      <dgm:spPr/>
    </dgm:pt>
    <dgm:pt modelId="{954E1826-3481-4EB6-97FB-3BBB43BF8E2C}" type="pres">
      <dgm:prSet presAssocID="{204F2252-9B72-4B10-A895-B538AD0D891B}" presName="node" presStyleLbl="alignAccFollowNode1" presStyleIdx="1" presStyleCnt="8" custScaleX="77272" custScaleY="137514" custLinFactNeighborX="-64731" custLinFactNeighborY="14738">
        <dgm:presLayoutVars>
          <dgm:bulletEnabled val="1"/>
        </dgm:presLayoutVars>
      </dgm:prSet>
      <dgm:spPr/>
      <dgm:t>
        <a:bodyPr/>
        <a:lstStyle/>
        <a:p>
          <a:endParaRPr lang="en-US"/>
        </a:p>
      </dgm:t>
    </dgm:pt>
    <dgm:pt modelId="{DC25EC58-EA8A-064A-9CA3-B403876A4899}" type="pres">
      <dgm:prSet presAssocID="{79F2446E-5E87-BD4C-A844-2DFF84848182}" presName="vSp" presStyleCnt="0"/>
      <dgm:spPr/>
    </dgm:pt>
    <dgm:pt modelId="{35BBA5C7-47B8-A04E-A0DB-FC10C58B847F}" type="pres">
      <dgm:prSet presAssocID="{A1EA436D-30CE-C24F-B395-E2AA9FCD680D}" presName="horFlow" presStyleCnt="0"/>
      <dgm:spPr/>
    </dgm:pt>
    <dgm:pt modelId="{46C4BA88-DBAE-F44A-A9B6-5F7431C0F784}" type="pres">
      <dgm:prSet presAssocID="{A1EA436D-30CE-C24F-B395-E2AA9FCD680D}" presName="bigChev" presStyleLbl="node1" presStyleIdx="1" presStyleCnt="4" custScaleX="133196" custScaleY="108828" custLinFactNeighborX="2394" custLinFactNeighborY="8972"/>
      <dgm:spPr/>
      <dgm:t>
        <a:bodyPr/>
        <a:lstStyle/>
        <a:p>
          <a:endParaRPr lang="en-US"/>
        </a:p>
      </dgm:t>
    </dgm:pt>
    <dgm:pt modelId="{7CDDA168-4993-A94F-AEEA-736DF38492B7}" type="pres">
      <dgm:prSet presAssocID="{689DE271-B972-F04E-88B0-4E6785086B40}" presName="parTrans" presStyleCnt="0"/>
      <dgm:spPr/>
    </dgm:pt>
    <dgm:pt modelId="{16EB0107-CCE6-B848-B9FE-4C5C205D844A}" type="pres">
      <dgm:prSet presAssocID="{58477889-6E5F-5440-8C7D-309909B30EA0}" presName="node" presStyleLbl="alignAccFollowNode1" presStyleIdx="2" presStyleCnt="8" custScaleX="146701" custScaleY="139077" custLinFactNeighborX="-43998" custLinFactNeighborY="13573">
        <dgm:presLayoutVars>
          <dgm:bulletEnabled val="1"/>
        </dgm:presLayoutVars>
      </dgm:prSet>
      <dgm:spPr/>
      <dgm:t>
        <a:bodyPr/>
        <a:lstStyle/>
        <a:p>
          <a:endParaRPr lang="en-US"/>
        </a:p>
      </dgm:t>
    </dgm:pt>
    <dgm:pt modelId="{162A6426-7393-F845-A6F6-C394A45F19F9}" type="pres">
      <dgm:prSet presAssocID="{69B06915-9D80-ED47-A30B-A41CB8AB9304}" presName="sibTrans" presStyleCnt="0"/>
      <dgm:spPr/>
    </dgm:pt>
    <dgm:pt modelId="{8DD6764F-EA12-7B44-9B43-C0C9AD884FBF}" type="pres">
      <dgm:prSet presAssocID="{704E4B72-BDB5-854F-BCA1-E4DE74653E78}" presName="node" presStyleLbl="alignAccFollowNode1" presStyleIdx="3" presStyleCnt="8" custScaleX="77272" custScaleY="137514" custLinFactNeighborX="-91612" custLinFactNeighborY="13599">
        <dgm:presLayoutVars>
          <dgm:bulletEnabled val="1"/>
        </dgm:presLayoutVars>
      </dgm:prSet>
      <dgm:spPr/>
      <dgm:t>
        <a:bodyPr/>
        <a:lstStyle/>
        <a:p>
          <a:endParaRPr lang="en-US"/>
        </a:p>
      </dgm:t>
    </dgm:pt>
    <dgm:pt modelId="{70C86357-4C26-C943-A5B1-04C093285B52}" type="pres">
      <dgm:prSet presAssocID="{A1EA436D-30CE-C24F-B395-E2AA9FCD680D}" presName="vSp" presStyleCnt="0"/>
      <dgm:spPr/>
    </dgm:pt>
    <dgm:pt modelId="{362571C9-8682-EF49-830C-9935B27968B3}" type="pres">
      <dgm:prSet presAssocID="{7596EACB-C54E-CF4F-BDB9-F3017040D570}" presName="horFlow" presStyleCnt="0"/>
      <dgm:spPr/>
    </dgm:pt>
    <dgm:pt modelId="{1EA2CFEF-6AB0-8C43-912B-A4CBE56CB9B7}" type="pres">
      <dgm:prSet presAssocID="{7596EACB-C54E-CF4F-BDB9-F3017040D570}" presName="bigChev" presStyleLbl="node1" presStyleIdx="2" presStyleCnt="4" custScaleX="133094" custScaleY="108008" custLinFactNeighborX="12244" custLinFactNeighborY="4313"/>
      <dgm:spPr/>
      <dgm:t>
        <a:bodyPr/>
        <a:lstStyle/>
        <a:p>
          <a:endParaRPr lang="en-US"/>
        </a:p>
      </dgm:t>
    </dgm:pt>
    <dgm:pt modelId="{B9CEB3A3-7A82-F14C-B3E7-2F275441A9E9}" type="pres">
      <dgm:prSet presAssocID="{285BC10C-E593-D344-ADF4-91ED880915B0}" presName="parTrans" presStyleCnt="0"/>
      <dgm:spPr/>
    </dgm:pt>
    <dgm:pt modelId="{D360EB9D-4812-D840-9F0B-32B539DB4C10}" type="pres">
      <dgm:prSet presAssocID="{B4320F60-88EE-144C-BAD1-3A7C6A7E4B1A}" presName="node" presStyleLbl="alignAccFollowNode1" presStyleIdx="4" presStyleCnt="8" custScaleX="145608" custScaleY="129170" custLinFactNeighborX="-10770" custLinFactNeighborY="8099">
        <dgm:presLayoutVars>
          <dgm:bulletEnabled val="1"/>
        </dgm:presLayoutVars>
      </dgm:prSet>
      <dgm:spPr/>
      <dgm:t>
        <a:bodyPr/>
        <a:lstStyle/>
        <a:p>
          <a:endParaRPr lang="en-US"/>
        </a:p>
      </dgm:t>
    </dgm:pt>
    <dgm:pt modelId="{3643F4E5-F8C6-1E4D-8DE9-176E630D180B}" type="pres">
      <dgm:prSet presAssocID="{B1FBDFAD-B508-9148-BD2D-96BD20897EFB}" presName="sibTrans" presStyleCnt="0"/>
      <dgm:spPr/>
    </dgm:pt>
    <dgm:pt modelId="{15B0B03A-1727-49FD-86C2-06A2C5B91E96}" type="pres">
      <dgm:prSet presAssocID="{799E2A0A-EC1E-43A7-A172-1DC8C4BE592C}" presName="node" presStyleLbl="alignAccFollowNode1" presStyleIdx="5" presStyleCnt="8" custScaleX="77272" custScaleY="137514" custLinFactNeighborX="-64682" custLinFactNeighborY="9526">
        <dgm:presLayoutVars>
          <dgm:bulletEnabled val="1"/>
        </dgm:presLayoutVars>
      </dgm:prSet>
      <dgm:spPr/>
      <dgm:t>
        <a:bodyPr/>
        <a:lstStyle/>
        <a:p>
          <a:endParaRPr lang="en-US"/>
        </a:p>
      </dgm:t>
    </dgm:pt>
    <dgm:pt modelId="{4BB32FF6-F485-CB40-B3D5-43E807D73250}" type="pres">
      <dgm:prSet presAssocID="{7596EACB-C54E-CF4F-BDB9-F3017040D570}" presName="vSp" presStyleCnt="0"/>
      <dgm:spPr/>
    </dgm:pt>
    <dgm:pt modelId="{5ADF513B-8A59-9F41-A4FB-AB498AEC6862}" type="pres">
      <dgm:prSet presAssocID="{1421B025-7265-7A44-B0C2-6ECD4B61CDAA}" presName="horFlow" presStyleCnt="0"/>
      <dgm:spPr/>
    </dgm:pt>
    <dgm:pt modelId="{E602A4E0-676E-3B4F-87C3-3E6D931E1C1E}" type="pres">
      <dgm:prSet presAssocID="{1421B025-7265-7A44-B0C2-6ECD4B61CDAA}" presName="bigChev" presStyleLbl="node1" presStyleIdx="3" presStyleCnt="4" custScaleX="130416" custScaleY="104735" custLinFactNeighborX="9331" custLinFactNeighborY="4843"/>
      <dgm:spPr/>
      <dgm:t>
        <a:bodyPr/>
        <a:lstStyle/>
        <a:p>
          <a:endParaRPr lang="en-US"/>
        </a:p>
      </dgm:t>
    </dgm:pt>
    <dgm:pt modelId="{15D09B82-06A4-4143-AA56-80B8BC5405ED}" type="pres">
      <dgm:prSet presAssocID="{1D94EE77-6351-48B7-8CF6-4826FF83A48D}" presName="parTrans" presStyleCnt="0"/>
      <dgm:spPr/>
    </dgm:pt>
    <dgm:pt modelId="{6C2D2860-6676-45AC-B2BB-FC87F324A40F}" type="pres">
      <dgm:prSet presAssocID="{B06E507F-C482-4384-A4D2-FBA64554C56A}" presName="node" presStyleLbl="alignAccFollowNode1" presStyleIdx="6" presStyleCnt="8" custScaleX="153102" custScaleY="136066" custLinFactNeighborX="-22071" custLinFactNeighborY="15794">
        <dgm:presLayoutVars>
          <dgm:bulletEnabled val="1"/>
        </dgm:presLayoutVars>
      </dgm:prSet>
      <dgm:spPr/>
      <dgm:t>
        <a:bodyPr/>
        <a:lstStyle/>
        <a:p>
          <a:endParaRPr lang="en-US"/>
        </a:p>
      </dgm:t>
    </dgm:pt>
    <dgm:pt modelId="{F0A0584E-AAA3-4E86-89D1-D9855E840335}" type="pres">
      <dgm:prSet presAssocID="{BE3A0E7C-F7F0-4E37-8FC2-41D6643E65A2}" presName="sibTrans" presStyleCnt="0"/>
      <dgm:spPr/>
    </dgm:pt>
    <dgm:pt modelId="{54953ACF-B013-49E2-877D-1C2E25604D10}" type="pres">
      <dgm:prSet presAssocID="{F40123D5-724D-460A-B8B0-FEA5C0113DAE}" presName="node" presStyleLbl="alignAccFollowNode1" presStyleIdx="7" presStyleCnt="8" custScaleX="77272" custScaleY="137514" custLinFactNeighborX="-76487" custLinFactNeighborY="203">
        <dgm:presLayoutVars>
          <dgm:bulletEnabled val="1"/>
        </dgm:presLayoutVars>
      </dgm:prSet>
      <dgm:spPr/>
      <dgm:t>
        <a:bodyPr/>
        <a:lstStyle/>
        <a:p>
          <a:endParaRPr lang="en-US"/>
        </a:p>
      </dgm:t>
    </dgm:pt>
  </dgm:ptLst>
  <dgm:cxnLst>
    <dgm:cxn modelId="{D363E2B8-1831-6D46-A3E6-94EACDA3E82B}" srcId="{60A57A1B-C56D-2345-A207-F356638A6F93}" destId="{79F2446E-5E87-BD4C-A844-2DFF84848182}" srcOrd="0" destOrd="0" parTransId="{C1959DAE-CEDF-7143-805E-66C4881B1174}" sibTransId="{82271C62-E4FD-494D-A672-C49752850E13}"/>
    <dgm:cxn modelId="{6C7FD375-583B-4458-B1EE-B0956D31D1E9}" srcId="{7596EACB-C54E-CF4F-BDB9-F3017040D570}" destId="{799E2A0A-EC1E-43A7-A172-1DC8C4BE592C}" srcOrd="1" destOrd="0" parTransId="{77810AAF-3A79-45AE-ADB7-DFE4E8C8BB82}" sibTransId="{B7530F7C-5231-4634-8B1E-E0ECDC7569E4}"/>
    <dgm:cxn modelId="{F892D55B-333C-CE48-BE50-FE681F60681F}" type="presOf" srcId="{F40123D5-724D-460A-B8B0-FEA5C0113DAE}" destId="{54953ACF-B013-49E2-877D-1C2E25604D10}" srcOrd="0" destOrd="0" presId="urn:microsoft.com/office/officeart/2005/8/layout/lProcess3"/>
    <dgm:cxn modelId="{1EFE307F-D0FC-9C45-AE3E-BDD65C19B894}" srcId="{60A57A1B-C56D-2345-A207-F356638A6F93}" destId="{7596EACB-C54E-CF4F-BDB9-F3017040D570}" srcOrd="2" destOrd="0" parTransId="{FFEBFD35-F269-7247-BEF1-E0C3D600FF3C}" sibTransId="{09137E74-8461-6B4A-8C7D-C677B3971474}"/>
    <dgm:cxn modelId="{53428856-746E-5F48-A8FF-ABF7F4A78FC7}" type="presOf" srcId="{2C67E366-8629-AB4F-BFB6-E0823A28D48B}" destId="{906A7F3C-D968-FC40-A464-6C596C7110B4}" srcOrd="0" destOrd="0" presId="urn:microsoft.com/office/officeart/2005/8/layout/lProcess3"/>
    <dgm:cxn modelId="{F104F60F-B7C7-C142-B6E4-EF5E5D2B2413}" type="presOf" srcId="{799E2A0A-EC1E-43A7-A172-1DC8C4BE592C}" destId="{15B0B03A-1727-49FD-86C2-06A2C5B91E96}" srcOrd="0" destOrd="0" presId="urn:microsoft.com/office/officeart/2005/8/layout/lProcess3"/>
    <dgm:cxn modelId="{B226EF24-6381-6D47-B645-F4D475A448C6}" type="presOf" srcId="{60A57A1B-C56D-2345-A207-F356638A6F93}" destId="{C939C5F2-10C9-6440-952D-BFA155F5ACCA}" srcOrd="0" destOrd="0" presId="urn:microsoft.com/office/officeart/2005/8/layout/lProcess3"/>
    <dgm:cxn modelId="{FFADDB01-522A-DF40-A6F0-F29036113805}" srcId="{79F2446E-5E87-BD4C-A844-2DFF84848182}" destId="{2C67E366-8629-AB4F-BFB6-E0823A28D48B}" srcOrd="0" destOrd="0" parTransId="{F6B8C3FC-0758-AB4A-B027-937161759130}" sibTransId="{ECC984CC-83AB-D544-B685-2DC00DCB5321}"/>
    <dgm:cxn modelId="{C298F476-D3DE-3747-A501-AD7CE9CFB547}" srcId="{A1EA436D-30CE-C24F-B395-E2AA9FCD680D}" destId="{704E4B72-BDB5-854F-BCA1-E4DE74653E78}" srcOrd="1" destOrd="0" parTransId="{79F61822-9AB0-A948-9E01-4A690CAE4AC0}" sibTransId="{BEF9D337-3EEB-6843-8641-E16F30CB8D2A}"/>
    <dgm:cxn modelId="{7D560FB3-95CD-1441-A7D4-7D06FF045AEE}" type="presOf" srcId="{704E4B72-BDB5-854F-BCA1-E4DE74653E78}" destId="{8DD6764F-EA12-7B44-9B43-C0C9AD884FBF}" srcOrd="0" destOrd="0" presId="urn:microsoft.com/office/officeart/2005/8/layout/lProcess3"/>
    <dgm:cxn modelId="{90FC170A-F310-8642-A07B-671C88359A6B}" srcId="{A1EA436D-30CE-C24F-B395-E2AA9FCD680D}" destId="{58477889-6E5F-5440-8C7D-309909B30EA0}" srcOrd="0" destOrd="0" parTransId="{689DE271-B972-F04E-88B0-4E6785086B40}" sibTransId="{69B06915-9D80-ED47-A30B-A41CB8AB9304}"/>
    <dgm:cxn modelId="{649F26D1-8DDF-464D-B5AD-713B6CBAFAAC}" type="presOf" srcId="{A1EA436D-30CE-C24F-B395-E2AA9FCD680D}" destId="{46C4BA88-DBAE-F44A-A9B6-5F7431C0F784}" srcOrd="0" destOrd="0" presId="urn:microsoft.com/office/officeart/2005/8/layout/lProcess3"/>
    <dgm:cxn modelId="{4EF860DB-C8A7-EB48-B88A-66DCB900B661}" type="presOf" srcId="{7596EACB-C54E-CF4F-BDB9-F3017040D570}" destId="{1EA2CFEF-6AB0-8C43-912B-A4CBE56CB9B7}" srcOrd="0" destOrd="0" presId="urn:microsoft.com/office/officeart/2005/8/layout/lProcess3"/>
    <dgm:cxn modelId="{F6554D9F-B741-0F41-92B7-82823184706C}" type="presOf" srcId="{58477889-6E5F-5440-8C7D-309909B30EA0}" destId="{16EB0107-CCE6-B848-B9FE-4C5C205D844A}" srcOrd="0" destOrd="0" presId="urn:microsoft.com/office/officeart/2005/8/layout/lProcess3"/>
    <dgm:cxn modelId="{4B4D4B72-1333-C149-AE05-3EFDE5CEC4C0}" type="presOf" srcId="{79F2446E-5E87-BD4C-A844-2DFF84848182}" destId="{00DBF22F-D066-354D-8A7E-5CB6C035C911}" srcOrd="0" destOrd="0" presId="urn:microsoft.com/office/officeart/2005/8/layout/lProcess3"/>
    <dgm:cxn modelId="{910D8C39-4F9A-EC49-B873-5E04B0A57E92}" type="presOf" srcId="{204F2252-9B72-4B10-A895-B538AD0D891B}" destId="{954E1826-3481-4EB6-97FB-3BBB43BF8E2C}" srcOrd="0" destOrd="0" presId="urn:microsoft.com/office/officeart/2005/8/layout/lProcess3"/>
    <dgm:cxn modelId="{1AF441BE-188C-4FEB-A093-0C852E241DD5}" srcId="{1421B025-7265-7A44-B0C2-6ECD4B61CDAA}" destId="{F40123D5-724D-460A-B8B0-FEA5C0113DAE}" srcOrd="1" destOrd="0" parTransId="{931A7822-3E32-4BEA-9A72-CFA25097C9F5}" sibTransId="{27BCB2EA-A063-4179-A9FF-7D21C741739A}"/>
    <dgm:cxn modelId="{9E0F36A1-638C-C24B-9597-9233BBBD65D0}" srcId="{60A57A1B-C56D-2345-A207-F356638A6F93}" destId="{A1EA436D-30CE-C24F-B395-E2AA9FCD680D}" srcOrd="1" destOrd="0" parTransId="{7B8D52E1-4515-2E4C-8BBB-7668C990D5E2}" sibTransId="{531E0BAA-A51E-084D-B60D-3DE24A8C7E45}"/>
    <dgm:cxn modelId="{B124422C-E3AB-4A72-9FB8-4B3BB990FCA5}" srcId="{79F2446E-5E87-BD4C-A844-2DFF84848182}" destId="{204F2252-9B72-4B10-A895-B538AD0D891B}" srcOrd="1" destOrd="0" parTransId="{D53DA028-D70F-421E-B06D-BC9F352541DA}" sibTransId="{C3F03681-9FF4-4B62-ACD2-4A6E3D3158EA}"/>
    <dgm:cxn modelId="{E2627DED-31F1-4FDC-B3C8-450AA0BC08DE}" srcId="{1421B025-7265-7A44-B0C2-6ECD4B61CDAA}" destId="{B06E507F-C482-4384-A4D2-FBA64554C56A}" srcOrd="0" destOrd="0" parTransId="{1D94EE77-6351-48B7-8CF6-4826FF83A48D}" sibTransId="{BE3A0E7C-F7F0-4E37-8FC2-41D6643E65A2}"/>
    <dgm:cxn modelId="{1EF2F7FB-CC2A-1C41-90FE-A550DE4241EC}" type="presOf" srcId="{1421B025-7265-7A44-B0C2-6ECD4B61CDAA}" destId="{E602A4E0-676E-3B4F-87C3-3E6D931E1C1E}" srcOrd="0" destOrd="0" presId="urn:microsoft.com/office/officeart/2005/8/layout/lProcess3"/>
    <dgm:cxn modelId="{9EB496F2-9504-9B48-80E1-F6294E054F33}" type="presOf" srcId="{B06E507F-C482-4384-A4D2-FBA64554C56A}" destId="{6C2D2860-6676-45AC-B2BB-FC87F324A40F}" srcOrd="0" destOrd="0" presId="urn:microsoft.com/office/officeart/2005/8/layout/lProcess3"/>
    <dgm:cxn modelId="{A4415CB2-9117-E14D-B92F-3DB94A169A0D}" srcId="{60A57A1B-C56D-2345-A207-F356638A6F93}" destId="{1421B025-7265-7A44-B0C2-6ECD4B61CDAA}" srcOrd="3" destOrd="0" parTransId="{E050D084-1AD5-F94F-8C99-0273311D7258}" sibTransId="{6E229B69-A73D-A540-8A6D-D51D014211D2}"/>
    <dgm:cxn modelId="{408D01DD-6314-6243-99D6-CB98470C1233}" type="presOf" srcId="{B4320F60-88EE-144C-BAD1-3A7C6A7E4B1A}" destId="{D360EB9D-4812-D840-9F0B-32B539DB4C10}" srcOrd="0" destOrd="0" presId="urn:microsoft.com/office/officeart/2005/8/layout/lProcess3"/>
    <dgm:cxn modelId="{CC07365E-B79E-1046-B76E-6795B4CE6F71}" srcId="{7596EACB-C54E-CF4F-BDB9-F3017040D570}" destId="{B4320F60-88EE-144C-BAD1-3A7C6A7E4B1A}" srcOrd="0" destOrd="0" parTransId="{285BC10C-E593-D344-ADF4-91ED880915B0}" sibTransId="{B1FBDFAD-B508-9148-BD2D-96BD20897EFB}"/>
    <dgm:cxn modelId="{12AA93CB-D8A8-014A-9901-8E80FA7CE787}" type="presParOf" srcId="{C939C5F2-10C9-6440-952D-BFA155F5ACCA}" destId="{BE45FB1D-9B4A-3F47-ABB9-80069DA0496C}" srcOrd="0" destOrd="0" presId="urn:microsoft.com/office/officeart/2005/8/layout/lProcess3"/>
    <dgm:cxn modelId="{C8AAED18-9392-4E4E-9F85-592928C9B299}" type="presParOf" srcId="{BE45FB1D-9B4A-3F47-ABB9-80069DA0496C}" destId="{00DBF22F-D066-354D-8A7E-5CB6C035C911}" srcOrd="0" destOrd="0" presId="urn:microsoft.com/office/officeart/2005/8/layout/lProcess3"/>
    <dgm:cxn modelId="{1BCE046B-521C-9A41-A495-C695D5DAA923}" type="presParOf" srcId="{BE45FB1D-9B4A-3F47-ABB9-80069DA0496C}" destId="{36486710-CA53-8440-A670-524CC682C152}" srcOrd="1" destOrd="0" presId="urn:microsoft.com/office/officeart/2005/8/layout/lProcess3"/>
    <dgm:cxn modelId="{84C148CC-925F-4845-A5AE-02B95599F10A}" type="presParOf" srcId="{BE45FB1D-9B4A-3F47-ABB9-80069DA0496C}" destId="{906A7F3C-D968-FC40-A464-6C596C7110B4}" srcOrd="2" destOrd="0" presId="urn:microsoft.com/office/officeart/2005/8/layout/lProcess3"/>
    <dgm:cxn modelId="{358FA5C3-76C2-D94E-A974-5267D19617DE}" type="presParOf" srcId="{BE45FB1D-9B4A-3F47-ABB9-80069DA0496C}" destId="{03465372-A141-674C-BBCA-5D433A82381E}" srcOrd="3" destOrd="0" presId="urn:microsoft.com/office/officeart/2005/8/layout/lProcess3"/>
    <dgm:cxn modelId="{CD0E6BBF-5752-9F43-A995-30F26C92D12A}" type="presParOf" srcId="{BE45FB1D-9B4A-3F47-ABB9-80069DA0496C}" destId="{954E1826-3481-4EB6-97FB-3BBB43BF8E2C}" srcOrd="4" destOrd="0" presId="urn:microsoft.com/office/officeart/2005/8/layout/lProcess3"/>
    <dgm:cxn modelId="{D88D4C5B-91A4-1642-AC6E-8F09A971A6E2}" type="presParOf" srcId="{C939C5F2-10C9-6440-952D-BFA155F5ACCA}" destId="{DC25EC58-EA8A-064A-9CA3-B403876A4899}" srcOrd="1" destOrd="0" presId="urn:microsoft.com/office/officeart/2005/8/layout/lProcess3"/>
    <dgm:cxn modelId="{6212EB63-44D3-9747-869F-E437C6405749}" type="presParOf" srcId="{C939C5F2-10C9-6440-952D-BFA155F5ACCA}" destId="{35BBA5C7-47B8-A04E-A0DB-FC10C58B847F}" srcOrd="2" destOrd="0" presId="urn:microsoft.com/office/officeart/2005/8/layout/lProcess3"/>
    <dgm:cxn modelId="{34504CF2-CF9F-5C4B-A3EE-5F186C071F10}" type="presParOf" srcId="{35BBA5C7-47B8-A04E-A0DB-FC10C58B847F}" destId="{46C4BA88-DBAE-F44A-A9B6-5F7431C0F784}" srcOrd="0" destOrd="0" presId="urn:microsoft.com/office/officeart/2005/8/layout/lProcess3"/>
    <dgm:cxn modelId="{5EA28D25-1346-804C-901B-E8CC358B56BA}" type="presParOf" srcId="{35BBA5C7-47B8-A04E-A0DB-FC10C58B847F}" destId="{7CDDA168-4993-A94F-AEEA-736DF38492B7}" srcOrd="1" destOrd="0" presId="urn:microsoft.com/office/officeart/2005/8/layout/lProcess3"/>
    <dgm:cxn modelId="{9ACA8FC9-811F-194F-917F-63E40D0EA850}" type="presParOf" srcId="{35BBA5C7-47B8-A04E-A0DB-FC10C58B847F}" destId="{16EB0107-CCE6-B848-B9FE-4C5C205D844A}" srcOrd="2" destOrd="0" presId="urn:microsoft.com/office/officeart/2005/8/layout/lProcess3"/>
    <dgm:cxn modelId="{4A7D60DC-F3D0-8447-90B5-AAE99B19D25E}" type="presParOf" srcId="{35BBA5C7-47B8-A04E-A0DB-FC10C58B847F}" destId="{162A6426-7393-F845-A6F6-C394A45F19F9}" srcOrd="3" destOrd="0" presId="urn:microsoft.com/office/officeart/2005/8/layout/lProcess3"/>
    <dgm:cxn modelId="{48CE77C9-128F-5747-AFB4-EC540BFC84BE}" type="presParOf" srcId="{35BBA5C7-47B8-A04E-A0DB-FC10C58B847F}" destId="{8DD6764F-EA12-7B44-9B43-C0C9AD884FBF}" srcOrd="4" destOrd="0" presId="urn:microsoft.com/office/officeart/2005/8/layout/lProcess3"/>
    <dgm:cxn modelId="{B546F67A-1C19-5B42-89C5-ED12C9745D6C}" type="presParOf" srcId="{C939C5F2-10C9-6440-952D-BFA155F5ACCA}" destId="{70C86357-4C26-C943-A5B1-04C093285B52}" srcOrd="3" destOrd="0" presId="urn:microsoft.com/office/officeart/2005/8/layout/lProcess3"/>
    <dgm:cxn modelId="{B8F5A769-505F-C244-B449-DB60F35629C7}" type="presParOf" srcId="{C939C5F2-10C9-6440-952D-BFA155F5ACCA}" destId="{362571C9-8682-EF49-830C-9935B27968B3}" srcOrd="4" destOrd="0" presId="urn:microsoft.com/office/officeart/2005/8/layout/lProcess3"/>
    <dgm:cxn modelId="{0EFC4AE6-80A4-DE48-90C8-D972340FC77B}" type="presParOf" srcId="{362571C9-8682-EF49-830C-9935B27968B3}" destId="{1EA2CFEF-6AB0-8C43-912B-A4CBE56CB9B7}" srcOrd="0" destOrd="0" presId="urn:microsoft.com/office/officeart/2005/8/layout/lProcess3"/>
    <dgm:cxn modelId="{687BE8EE-BFAC-9040-B195-FCEA956FF319}" type="presParOf" srcId="{362571C9-8682-EF49-830C-9935B27968B3}" destId="{B9CEB3A3-7A82-F14C-B3E7-2F275441A9E9}" srcOrd="1" destOrd="0" presId="urn:microsoft.com/office/officeart/2005/8/layout/lProcess3"/>
    <dgm:cxn modelId="{9E779C2D-6792-164A-9619-0ED3A4C0BE29}" type="presParOf" srcId="{362571C9-8682-EF49-830C-9935B27968B3}" destId="{D360EB9D-4812-D840-9F0B-32B539DB4C10}" srcOrd="2" destOrd="0" presId="urn:microsoft.com/office/officeart/2005/8/layout/lProcess3"/>
    <dgm:cxn modelId="{03893AC4-750A-9A41-AF64-576939744525}" type="presParOf" srcId="{362571C9-8682-EF49-830C-9935B27968B3}" destId="{3643F4E5-F8C6-1E4D-8DE9-176E630D180B}" srcOrd="3" destOrd="0" presId="urn:microsoft.com/office/officeart/2005/8/layout/lProcess3"/>
    <dgm:cxn modelId="{4D56A3DD-EEAF-3345-9C9F-4D8583F66359}" type="presParOf" srcId="{362571C9-8682-EF49-830C-9935B27968B3}" destId="{15B0B03A-1727-49FD-86C2-06A2C5B91E96}" srcOrd="4" destOrd="0" presId="urn:microsoft.com/office/officeart/2005/8/layout/lProcess3"/>
    <dgm:cxn modelId="{C6370A49-A520-D74C-9D26-A71C291E9550}" type="presParOf" srcId="{C939C5F2-10C9-6440-952D-BFA155F5ACCA}" destId="{4BB32FF6-F485-CB40-B3D5-43E807D73250}" srcOrd="5" destOrd="0" presId="urn:microsoft.com/office/officeart/2005/8/layout/lProcess3"/>
    <dgm:cxn modelId="{22AF7E34-AA3A-D64D-A3D3-40B0A38567DD}" type="presParOf" srcId="{C939C5F2-10C9-6440-952D-BFA155F5ACCA}" destId="{5ADF513B-8A59-9F41-A4FB-AB498AEC6862}" srcOrd="6" destOrd="0" presId="urn:microsoft.com/office/officeart/2005/8/layout/lProcess3"/>
    <dgm:cxn modelId="{903FB0B3-E046-C643-A098-BB4D67D33978}" type="presParOf" srcId="{5ADF513B-8A59-9F41-A4FB-AB498AEC6862}" destId="{E602A4E0-676E-3B4F-87C3-3E6D931E1C1E}" srcOrd="0" destOrd="0" presId="urn:microsoft.com/office/officeart/2005/8/layout/lProcess3"/>
    <dgm:cxn modelId="{82151A23-572D-6E41-B612-463F4C93DEDE}" type="presParOf" srcId="{5ADF513B-8A59-9F41-A4FB-AB498AEC6862}" destId="{15D09B82-06A4-4143-AA56-80B8BC5405ED}" srcOrd="1" destOrd="0" presId="urn:microsoft.com/office/officeart/2005/8/layout/lProcess3"/>
    <dgm:cxn modelId="{71461C7D-1213-4B40-9B27-86E681DE6BCE}" type="presParOf" srcId="{5ADF513B-8A59-9F41-A4FB-AB498AEC6862}" destId="{6C2D2860-6676-45AC-B2BB-FC87F324A40F}" srcOrd="2" destOrd="0" presId="urn:microsoft.com/office/officeart/2005/8/layout/lProcess3"/>
    <dgm:cxn modelId="{3E189A1F-8DE7-BB4C-A6C4-8A02B01E2F5B}" type="presParOf" srcId="{5ADF513B-8A59-9F41-A4FB-AB498AEC6862}" destId="{F0A0584E-AAA3-4E86-89D1-D9855E840335}" srcOrd="3" destOrd="0" presId="urn:microsoft.com/office/officeart/2005/8/layout/lProcess3"/>
    <dgm:cxn modelId="{FF9F93A2-F8D1-C649-9DC9-BB3B2CFCD5A4}" type="presParOf" srcId="{5ADF513B-8A59-9F41-A4FB-AB498AEC6862}" destId="{54953ACF-B013-49E2-877D-1C2E25604D10}"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A9FF80-5D4F-4C4A-BEEF-D461BB209396}" type="doc">
      <dgm:prSet loTypeId="urn:microsoft.com/office/officeart/2005/8/layout/hProcess4" loCatId="process" qsTypeId="urn:microsoft.com/office/officeart/2005/8/quickstyle/simple1" qsCatId="simple" csTypeId="urn:microsoft.com/office/officeart/2005/8/colors/accent2_2" csCatId="accent2" phldr="1"/>
      <dgm:spPr/>
    </dgm:pt>
    <dgm:pt modelId="{EC8774A8-ED1D-4C66-B583-EBD3D881220F}">
      <dgm:prSet phldrT="[Text]" custT="1"/>
      <dgm:spPr>
        <a:solidFill>
          <a:srgbClr val="002060"/>
        </a:solidFill>
      </dgm:spPr>
      <dgm:t>
        <a:bodyPr/>
        <a:lstStyle/>
        <a:p>
          <a:r>
            <a:rPr lang="en-US" sz="1800" b="1" dirty="0" smtClean="0"/>
            <a:t>apply</a:t>
          </a:r>
          <a:endParaRPr lang="en-US" sz="1800" b="1" dirty="0"/>
        </a:p>
      </dgm:t>
    </dgm:pt>
    <dgm:pt modelId="{41118B7A-3D58-420F-B412-3B3189B492B2}" type="parTrans" cxnId="{685E55CB-F634-4770-B2A3-6E5F6ED73BF4}">
      <dgm:prSet/>
      <dgm:spPr/>
      <dgm:t>
        <a:bodyPr/>
        <a:lstStyle/>
        <a:p>
          <a:endParaRPr lang="en-US"/>
        </a:p>
      </dgm:t>
    </dgm:pt>
    <dgm:pt modelId="{9AF52017-B108-4A82-86DB-E54B2E7A3AE9}" type="sibTrans" cxnId="{685E55CB-F634-4770-B2A3-6E5F6ED73BF4}">
      <dgm:prSet/>
      <dgm:spPr/>
      <dgm:t>
        <a:bodyPr/>
        <a:lstStyle/>
        <a:p>
          <a:endParaRPr lang="en-US"/>
        </a:p>
      </dgm:t>
    </dgm:pt>
    <dgm:pt modelId="{BF3A0090-AEA3-40AA-B65C-1B6E57D06AEE}">
      <dgm:prSet phldrT="[Text]"/>
      <dgm:spPr>
        <a:solidFill>
          <a:srgbClr val="002060"/>
        </a:solidFill>
      </dgm:spPr>
      <dgm:t>
        <a:bodyPr/>
        <a:lstStyle/>
        <a:p>
          <a:r>
            <a:rPr lang="en-US" dirty="0" smtClean="0"/>
            <a:t>Write &amp; Collaborate	</a:t>
          </a:r>
          <a:endParaRPr lang="en-US" dirty="0"/>
        </a:p>
      </dgm:t>
    </dgm:pt>
    <dgm:pt modelId="{5FEE4134-30B5-4068-A6FE-B5434CD33E55}" type="parTrans" cxnId="{B2415173-3206-4A30-9F62-AE9F44E6DA90}">
      <dgm:prSet/>
      <dgm:spPr/>
      <dgm:t>
        <a:bodyPr/>
        <a:lstStyle/>
        <a:p>
          <a:endParaRPr lang="en-US"/>
        </a:p>
      </dgm:t>
    </dgm:pt>
    <dgm:pt modelId="{FFBD382F-B7B5-41A3-AEB1-D513CC808207}" type="sibTrans" cxnId="{B2415173-3206-4A30-9F62-AE9F44E6DA90}">
      <dgm:prSet/>
      <dgm:spPr/>
      <dgm:t>
        <a:bodyPr/>
        <a:lstStyle/>
        <a:p>
          <a:endParaRPr lang="en-US"/>
        </a:p>
      </dgm:t>
    </dgm:pt>
    <dgm:pt modelId="{3FE392F1-CFDD-49C3-AFBB-D72648E39BCA}">
      <dgm:prSet phldrT="[Text]" custT="1"/>
      <dgm:spPr>
        <a:solidFill>
          <a:srgbClr val="002060"/>
        </a:solidFill>
      </dgm:spPr>
      <dgm:t>
        <a:bodyPr/>
        <a:lstStyle/>
        <a:p>
          <a:pPr>
            <a:lnSpc>
              <a:spcPct val="100000"/>
            </a:lnSpc>
          </a:pPr>
          <a:endParaRPr lang="en-US" sz="1800" b="1" dirty="0" smtClean="0"/>
        </a:p>
        <a:p>
          <a:pPr>
            <a:lnSpc>
              <a:spcPct val="100000"/>
            </a:lnSpc>
          </a:pPr>
          <a:r>
            <a:rPr lang="en-US" sz="1800" b="1" dirty="0" smtClean="0"/>
            <a:t>submit</a:t>
          </a:r>
        </a:p>
        <a:p>
          <a:pPr>
            <a:lnSpc>
              <a:spcPct val="90000"/>
            </a:lnSpc>
          </a:pPr>
          <a:endParaRPr lang="en-US" sz="1300" dirty="0"/>
        </a:p>
      </dgm:t>
    </dgm:pt>
    <dgm:pt modelId="{96302975-4734-468D-AD0A-D7FFCF3B243E}" type="parTrans" cxnId="{F6898628-6FE5-4FBB-9983-270BA35FEDE2}">
      <dgm:prSet/>
      <dgm:spPr/>
      <dgm:t>
        <a:bodyPr/>
        <a:lstStyle/>
        <a:p>
          <a:endParaRPr lang="en-US"/>
        </a:p>
      </dgm:t>
    </dgm:pt>
    <dgm:pt modelId="{12CF83D4-F870-499B-8E9E-4B22116822F8}" type="sibTrans" cxnId="{F6898628-6FE5-4FBB-9983-270BA35FEDE2}">
      <dgm:prSet/>
      <dgm:spPr/>
      <dgm:t>
        <a:bodyPr/>
        <a:lstStyle/>
        <a:p>
          <a:endParaRPr lang="en-US"/>
        </a:p>
      </dgm:t>
    </dgm:pt>
    <dgm:pt modelId="{AA31AF31-369F-42E8-95A4-7C74FFB5D7BA}">
      <dgm:prSet custT="1"/>
      <dgm:spPr/>
      <dgm:t>
        <a:bodyPr/>
        <a:lstStyle/>
        <a:p>
          <a:r>
            <a:rPr lang="en-US" sz="1600" dirty="0" smtClean="0"/>
            <a:t>Register and Apply</a:t>
          </a:r>
          <a:endParaRPr lang="en-US" sz="1600" dirty="0"/>
        </a:p>
      </dgm:t>
    </dgm:pt>
    <dgm:pt modelId="{37E4703C-A7ED-49C9-8342-48FA5AF89D48}" type="parTrans" cxnId="{C63D1955-EF48-4749-9365-6BA9F1D50730}">
      <dgm:prSet/>
      <dgm:spPr/>
      <dgm:t>
        <a:bodyPr/>
        <a:lstStyle/>
        <a:p>
          <a:endParaRPr lang="en-US"/>
        </a:p>
      </dgm:t>
    </dgm:pt>
    <dgm:pt modelId="{CEC7945C-0B0C-45C4-8AFC-C34F7AB0BC80}" type="sibTrans" cxnId="{C63D1955-EF48-4749-9365-6BA9F1D50730}">
      <dgm:prSet/>
      <dgm:spPr/>
      <dgm:t>
        <a:bodyPr/>
        <a:lstStyle/>
        <a:p>
          <a:endParaRPr lang="en-US"/>
        </a:p>
      </dgm:t>
    </dgm:pt>
    <dgm:pt modelId="{8804754F-C3D2-44DE-B25F-A064D7431172}">
      <dgm:prSet custT="1"/>
      <dgm:spPr>
        <a:solidFill>
          <a:srgbClr val="002060"/>
        </a:solidFill>
      </dgm:spPr>
      <dgm:t>
        <a:bodyPr/>
        <a:lstStyle/>
        <a:p>
          <a:r>
            <a:rPr lang="en-US" sz="1800" b="1" dirty="0" smtClean="0"/>
            <a:t>Prepare</a:t>
          </a:r>
          <a:endParaRPr lang="en-US" sz="1800" b="1" dirty="0"/>
        </a:p>
      </dgm:t>
    </dgm:pt>
    <dgm:pt modelId="{4BE33985-3DC1-4C59-A107-91F764940DCA}" type="parTrans" cxnId="{468F9901-D132-4D5A-8345-8BBCB4424B74}">
      <dgm:prSet/>
      <dgm:spPr/>
      <dgm:t>
        <a:bodyPr/>
        <a:lstStyle/>
        <a:p>
          <a:endParaRPr lang="en-US"/>
        </a:p>
      </dgm:t>
    </dgm:pt>
    <dgm:pt modelId="{CA7A350F-5E88-4C79-B4F6-7214CD9018C5}" type="sibTrans" cxnId="{468F9901-D132-4D5A-8345-8BBCB4424B74}">
      <dgm:prSet/>
      <dgm:spPr/>
      <dgm:t>
        <a:bodyPr/>
        <a:lstStyle/>
        <a:p>
          <a:endParaRPr lang="en-US"/>
        </a:p>
      </dgm:t>
    </dgm:pt>
    <dgm:pt modelId="{6F20FE44-46F4-4075-AF77-C5F0341A0DD6}">
      <dgm:prSet custT="1"/>
      <dgm:spPr/>
      <dgm:t>
        <a:bodyPr/>
        <a:lstStyle/>
        <a:p>
          <a:r>
            <a:rPr lang="en-US" sz="1600" dirty="0" smtClean="0"/>
            <a:t>Read</a:t>
          </a:r>
          <a:endParaRPr lang="en-US" sz="1600" dirty="0"/>
        </a:p>
      </dgm:t>
    </dgm:pt>
    <dgm:pt modelId="{8BEA2EFE-2D39-4CE2-94BF-38D802AB47FE}" type="parTrans" cxnId="{80A13D1B-7896-48A8-A313-CD00324FDDB9}">
      <dgm:prSet/>
      <dgm:spPr/>
      <dgm:t>
        <a:bodyPr/>
        <a:lstStyle/>
        <a:p>
          <a:endParaRPr lang="en-US"/>
        </a:p>
      </dgm:t>
    </dgm:pt>
    <dgm:pt modelId="{DFCCE18E-EC5B-40E8-B75A-E4DD08326967}" type="sibTrans" cxnId="{80A13D1B-7896-48A8-A313-CD00324FDDB9}">
      <dgm:prSet/>
      <dgm:spPr/>
      <dgm:t>
        <a:bodyPr/>
        <a:lstStyle/>
        <a:p>
          <a:endParaRPr lang="en-US"/>
        </a:p>
      </dgm:t>
    </dgm:pt>
    <dgm:pt modelId="{126848B4-242D-4AC0-BB7E-229DFD34D188}">
      <dgm:prSet custT="1"/>
      <dgm:spPr/>
      <dgm:t>
        <a:bodyPr/>
        <a:lstStyle/>
        <a:p>
          <a:r>
            <a:rPr lang="en-US" sz="1600" dirty="0" smtClean="0"/>
            <a:t>Describe</a:t>
          </a:r>
          <a:endParaRPr lang="en-US" sz="1600" dirty="0"/>
        </a:p>
      </dgm:t>
    </dgm:pt>
    <dgm:pt modelId="{251FBE85-C8CA-4C8C-B8F0-3E353CEE266C}" type="parTrans" cxnId="{125FBF1A-9762-4680-896F-3937C0F74CF9}">
      <dgm:prSet/>
      <dgm:spPr/>
      <dgm:t>
        <a:bodyPr/>
        <a:lstStyle/>
        <a:p>
          <a:endParaRPr lang="en-US"/>
        </a:p>
      </dgm:t>
    </dgm:pt>
    <dgm:pt modelId="{CD271E8F-3DA3-49CC-9DEE-DFC78FEA1235}" type="sibTrans" cxnId="{125FBF1A-9762-4680-896F-3937C0F74CF9}">
      <dgm:prSet/>
      <dgm:spPr/>
      <dgm:t>
        <a:bodyPr/>
        <a:lstStyle/>
        <a:p>
          <a:endParaRPr lang="en-US"/>
        </a:p>
      </dgm:t>
    </dgm:pt>
    <dgm:pt modelId="{A65B6F80-022F-4BEE-8924-A5E1801F135E}">
      <dgm:prSet custT="1"/>
      <dgm:spPr/>
      <dgm:t>
        <a:bodyPr/>
        <a:lstStyle/>
        <a:p>
          <a:r>
            <a:rPr lang="en-US" sz="1600" dirty="0" smtClean="0"/>
            <a:t>Component 2 By May 15th.</a:t>
          </a:r>
          <a:endParaRPr lang="en-US" sz="1600" dirty="0"/>
        </a:p>
      </dgm:t>
    </dgm:pt>
    <dgm:pt modelId="{9E9FD2F1-0277-4541-AEC6-FB37700D4B17}" type="parTrans" cxnId="{2AE7D652-4512-438C-B125-EC7A18502EC3}">
      <dgm:prSet/>
      <dgm:spPr/>
      <dgm:t>
        <a:bodyPr/>
        <a:lstStyle/>
        <a:p>
          <a:endParaRPr lang="en-US"/>
        </a:p>
      </dgm:t>
    </dgm:pt>
    <dgm:pt modelId="{11EAB18D-FCBA-4047-9F70-0876F6A11252}" type="sibTrans" cxnId="{2AE7D652-4512-438C-B125-EC7A18502EC3}">
      <dgm:prSet/>
      <dgm:spPr/>
      <dgm:t>
        <a:bodyPr/>
        <a:lstStyle/>
        <a:p>
          <a:endParaRPr lang="en-US"/>
        </a:p>
      </dgm:t>
    </dgm:pt>
    <dgm:pt modelId="{A7555ADF-A2B7-EC4B-9D3B-D38E81C2B6FC}">
      <dgm:prSet custT="1"/>
      <dgm:spPr/>
      <dgm:t>
        <a:bodyPr/>
        <a:lstStyle/>
        <a:p>
          <a:r>
            <a:rPr lang="en-US" sz="1600" dirty="0" smtClean="0"/>
            <a:t>Standards</a:t>
          </a:r>
          <a:endParaRPr lang="en-US" sz="1600" dirty="0"/>
        </a:p>
      </dgm:t>
    </dgm:pt>
    <dgm:pt modelId="{34953647-379D-A942-B7DF-2B6269FDF75C}" type="parTrans" cxnId="{2CF18526-E497-FE4D-8542-F369E890407B}">
      <dgm:prSet/>
      <dgm:spPr/>
      <dgm:t>
        <a:bodyPr/>
        <a:lstStyle/>
        <a:p>
          <a:endParaRPr lang="en-US"/>
        </a:p>
      </dgm:t>
    </dgm:pt>
    <dgm:pt modelId="{270EA866-F3ED-AC4C-B0B1-56684A2B241B}" type="sibTrans" cxnId="{2CF18526-E497-FE4D-8542-F369E890407B}">
      <dgm:prSet/>
      <dgm:spPr/>
      <dgm:t>
        <a:bodyPr/>
        <a:lstStyle/>
        <a:p>
          <a:endParaRPr lang="en-US"/>
        </a:p>
      </dgm:t>
    </dgm:pt>
    <dgm:pt modelId="{362AA353-3B15-C54E-9829-CCBB4871B48D}">
      <dgm:prSet custT="1"/>
      <dgm:spPr/>
      <dgm:t>
        <a:bodyPr/>
        <a:lstStyle/>
        <a:p>
          <a:r>
            <a:rPr lang="en-US" sz="1600" dirty="0" smtClean="0"/>
            <a:t>Components Requirements</a:t>
          </a:r>
          <a:endParaRPr lang="en-US" sz="1600" dirty="0"/>
        </a:p>
      </dgm:t>
    </dgm:pt>
    <dgm:pt modelId="{A979E83B-4522-4143-B792-398D51A8DD10}" type="parTrans" cxnId="{5639B52A-0C3B-2741-A3BE-C3C4FF210821}">
      <dgm:prSet/>
      <dgm:spPr/>
      <dgm:t>
        <a:bodyPr/>
        <a:lstStyle/>
        <a:p>
          <a:endParaRPr lang="en-US"/>
        </a:p>
      </dgm:t>
    </dgm:pt>
    <dgm:pt modelId="{51A83153-B319-C54A-8A47-32F3681379AB}" type="sibTrans" cxnId="{5639B52A-0C3B-2741-A3BE-C3C4FF210821}">
      <dgm:prSet/>
      <dgm:spPr/>
      <dgm:t>
        <a:bodyPr/>
        <a:lstStyle/>
        <a:p>
          <a:endParaRPr lang="en-US"/>
        </a:p>
      </dgm:t>
    </dgm:pt>
    <dgm:pt modelId="{C542DEE8-3BD0-3641-8CCA-5F0BF767C74A}">
      <dgm:prSet custT="1"/>
      <dgm:spPr/>
      <dgm:t>
        <a:bodyPr/>
        <a:lstStyle/>
        <a:p>
          <a:r>
            <a:rPr lang="en-US" sz="1600" dirty="0" smtClean="0"/>
            <a:t>Analyze</a:t>
          </a:r>
          <a:endParaRPr lang="en-US" sz="1600" dirty="0"/>
        </a:p>
      </dgm:t>
    </dgm:pt>
    <dgm:pt modelId="{6D7647D8-8E75-8043-AE9B-A1F9741AD2CD}" type="parTrans" cxnId="{E1ACC6A3-06B0-BF44-AF44-7CACD5152668}">
      <dgm:prSet/>
      <dgm:spPr/>
      <dgm:t>
        <a:bodyPr/>
        <a:lstStyle/>
        <a:p>
          <a:endParaRPr lang="en-US"/>
        </a:p>
      </dgm:t>
    </dgm:pt>
    <dgm:pt modelId="{B3E6B758-6306-6240-BB3E-DAFD355AA220}" type="sibTrans" cxnId="{E1ACC6A3-06B0-BF44-AF44-7CACD5152668}">
      <dgm:prSet/>
      <dgm:spPr/>
      <dgm:t>
        <a:bodyPr/>
        <a:lstStyle/>
        <a:p>
          <a:endParaRPr lang="en-US"/>
        </a:p>
      </dgm:t>
    </dgm:pt>
    <dgm:pt modelId="{9614B3C2-659A-224E-86AF-64CB348DFC5F}">
      <dgm:prSet custT="1"/>
      <dgm:spPr/>
      <dgm:t>
        <a:bodyPr/>
        <a:lstStyle/>
        <a:p>
          <a:r>
            <a:rPr lang="en-US" sz="1600" dirty="0" smtClean="0"/>
            <a:t>Reflect</a:t>
          </a:r>
          <a:endParaRPr lang="en-US" sz="1600" dirty="0"/>
        </a:p>
      </dgm:t>
    </dgm:pt>
    <dgm:pt modelId="{449B1D2F-FAC9-784E-8E82-F37619836A39}" type="parTrans" cxnId="{17E9B24A-9602-4848-9DA9-D8D1A8028691}">
      <dgm:prSet/>
      <dgm:spPr/>
      <dgm:t>
        <a:bodyPr/>
        <a:lstStyle/>
        <a:p>
          <a:endParaRPr lang="en-US"/>
        </a:p>
      </dgm:t>
    </dgm:pt>
    <dgm:pt modelId="{D84FE44F-4C32-2742-94E0-29B2995B5752}" type="sibTrans" cxnId="{17E9B24A-9602-4848-9DA9-D8D1A8028691}">
      <dgm:prSet/>
      <dgm:spPr/>
      <dgm:t>
        <a:bodyPr/>
        <a:lstStyle/>
        <a:p>
          <a:endParaRPr lang="en-US"/>
        </a:p>
      </dgm:t>
    </dgm:pt>
    <dgm:pt modelId="{B6DB2185-5AFF-334A-8136-B3ED6050BDC8}">
      <dgm:prSet custT="1"/>
      <dgm:spPr/>
      <dgm:t>
        <a:bodyPr/>
        <a:lstStyle/>
        <a:p>
          <a:r>
            <a:rPr lang="en-US" sz="1600" dirty="0" smtClean="0"/>
            <a:t>Create</a:t>
          </a:r>
          <a:endParaRPr lang="en-US" sz="1600" dirty="0"/>
        </a:p>
      </dgm:t>
    </dgm:pt>
    <dgm:pt modelId="{C01C0522-129B-4148-86C1-B4958CE2128F}" type="parTrans" cxnId="{A292D335-8EA7-AB46-9699-AA9F07D9335A}">
      <dgm:prSet/>
      <dgm:spPr/>
      <dgm:t>
        <a:bodyPr/>
        <a:lstStyle/>
        <a:p>
          <a:endParaRPr lang="en-US"/>
        </a:p>
      </dgm:t>
    </dgm:pt>
    <dgm:pt modelId="{BBC5BDAB-044E-3A47-ABF8-6EA02C6F3CAA}" type="sibTrans" cxnId="{A292D335-8EA7-AB46-9699-AA9F07D9335A}">
      <dgm:prSet/>
      <dgm:spPr/>
      <dgm:t>
        <a:bodyPr/>
        <a:lstStyle/>
        <a:p>
          <a:endParaRPr lang="en-US"/>
        </a:p>
      </dgm:t>
    </dgm:pt>
    <dgm:pt modelId="{3CBB7AA2-5E17-104A-B3ED-65E080227520}">
      <dgm:prSet custT="1"/>
      <dgm:spPr/>
      <dgm:t>
        <a:bodyPr/>
        <a:lstStyle/>
        <a:p>
          <a:r>
            <a:rPr lang="en-US" sz="1600" dirty="0" smtClean="0"/>
            <a:t>Plan</a:t>
          </a:r>
          <a:endParaRPr lang="en-US" sz="1600" dirty="0"/>
        </a:p>
      </dgm:t>
    </dgm:pt>
    <dgm:pt modelId="{3C51E2F1-7E65-6B42-B77F-7A6EA59FA581}" type="parTrans" cxnId="{91C1928E-A6DA-5746-8F4C-0636D068EF35}">
      <dgm:prSet/>
      <dgm:spPr/>
      <dgm:t>
        <a:bodyPr/>
        <a:lstStyle/>
        <a:p>
          <a:endParaRPr lang="en-US"/>
        </a:p>
      </dgm:t>
    </dgm:pt>
    <dgm:pt modelId="{D69025AF-7362-DE47-B206-13E8EE8CE24C}" type="sibTrans" cxnId="{91C1928E-A6DA-5746-8F4C-0636D068EF35}">
      <dgm:prSet/>
      <dgm:spPr/>
      <dgm:t>
        <a:bodyPr/>
        <a:lstStyle/>
        <a:p>
          <a:endParaRPr lang="en-US"/>
        </a:p>
      </dgm:t>
    </dgm:pt>
    <dgm:pt modelId="{E2AFC165-093C-804C-AD57-55691D5644EF}">
      <dgm:prSet custT="1"/>
      <dgm:spPr/>
      <dgm:t>
        <a:bodyPr/>
        <a:lstStyle/>
        <a:p>
          <a:r>
            <a:rPr lang="en-US" sz="1600" dirty="0" smtClean="0"/>
            <a:t>Complete </a:t>
          </a:r>
          <a:r>
            <a:rPr lang="en-US" sz="1600" smtClean="0"/>
            <a:t>Component 1 </a:t>
          </a:r>
          <a:r>
            <a:rPr lang="en-US" sz="1600" dirty="0" smtClean="0"/>
            <a:t>by June 15</a:t>
          </a:r>
          <a:r>
            <a:rPr lang="en-US" sz="1600" baseline="30000" dirty="0" smtClean="0"/>
            <a:t>th</a:t>
          </a:r>
          <a:r>
            <a:rPr lang="en-US" sz="1600" dirty="0" smtClean="0"/>
            <a:t>.</a:t>
          </a:r>
          <a:endParaRPr lang="en-US" sz="1600" dirty="0"/>
        </a:p>
      </dgm:t>
    </dgm:pt>
    <dgm:pt modelId="{D6558031-D7F2-364C-AEAA-5AE805DA9543}" type="parTrans" cxnId="{AF209CDD-293E-7546-B1C1-A8F7987D32EF}">
      <dgm:prSet/>
      <dgm:spPr/>
      <dgm:t>
        <a:bodyPr/>
        <a:lstStyle/>
        <a:p>
          <a:endParaRPr lang="en-US"/>
        </a:p>
      </dgm:t>
    </dgm:pt>
    <dgm:pt modelId="{FB8C1E91-5390-C34A-9A02-01271E2645CE}" type="sibTrans" cxnId="{AF209CDD-293E-7546-B1C1-A8F7987D32EF}">
      <dgm:prSet/>
      <dgm:spPr/>
      <dgm:t>
        <a:bodyPr/>
        <a:lstStyle/>
        <a:p>
          <a:endParaRPr lang="en-US"/>
        </a:p>
      </dgm:t>
    </dgm:pt>
    <dgm:pt modelId="{221D542E-D252-B242-9137-02B03A9FACBC}">
      <dgm:prSet custT="1"/>
      <dgm:spPr/>
      <dgm:t>
        <a:bodyPr/>
        <a:lstStyle/>
        <a:p>
          <a:r>
            <a:rPr lang="en-US" sz="1600" dirty="0" smtClean="0"/>
            <a:t>Learn</a:t>
          </a:r>
          <a:endParaRPr lang="en-US" sz="1600" dirty="0"/>
        </a:p>
      </dgm:t>
    </dgm:pt>
    <dgm:pt modelId="{E8D82C0E-1ED4-5A4D-91CD-62321E4DA9D8}" type="parTrans" cxnId="{919B9E37-E722-1B4D-AE2C-4981500F941F}">
      <dgm:prSet/>
      <dgm:spPr/>
      <dgm:t>
        <a:bodyPr/>
        <a:lstStyle/>
        <a:p>
          <a:endParaRPr lang="en-US"/>
        </a:p>
      </dgm:t>
    </dgm:pt>
    <dgm:pt modelId="{881958D0-0F23-5146-8A91-48346D9201CF}" type="sibTrans" cxnId="{919B9E37-E722-1B4D-AE2C-4981500F941F}">
      <dgm:prSet/>
      <dgm:spPr/>
      <dgm:t>
        <a:bodyPr/>
        <a:lstStyle/>
        <a:p>
          <a:endParaRPr lang="en-US"/>
        </a:p>
      </dgm:t>
    </dgm:pt>
    <dgm:pt modelId="{BC623557-B4A4-4688-AE7C-F6148CFA9653}" type="pres">
      <dgm:prSet presAssocID="{99A9FF80-5D4F-4C4A-BEEF-D461BB209396}" presName="Name0" presStyleCnt="0">
        <dgm:presLayoutVars>
          <dgm:dir/>
          <dgm:animLvl val="lvl"/>
          <dgm:resizeHandles val="exact"/>
        </dgm:presLayoutVars>
      </dgm:prSet>
      <dgm:spPr/>
    </dgm:pt>
    <dgm:pt modelId="{E8EEFE19-562C-4C8C-8572-80BEDAEDAF96}" type="pres">
      <dgm:prSet presAssocID="{99A9FF80-5D4F-4C4A-BEEF-D461BB209396}" presName="tSp" presStyleCnt="0"/>
      <dgm:spPr/>
    </dgm:pt>
    <dgm:pt modelId="{40498D52-9B8C-48BE-BE20-54FD0B63BC53}" type="pres">
      <dgm:prSet presAssocID="{99A9FF80-5D4F-4C4A-BEEF-D461BB209396}" presName="bSp" presStyleCnt="0"/>
      <dgm:spPr/>
    </dgm:pt>
    <dgm:pt modelId="{4B94BA12-3D2D-40E8-91D9-FB70941E50AB}" type="pres">
      <dgm:prSet presAssocID="{99A9FF80-5D4F-4C4A-BEEF-D461BB209396}" presName="process" presStyleCnt="0"/>
      <dgm:spPr/>
    </dgm:pt>
    <dgm:pt modelId="{BA37C168-282E-4F67-A46B-4C8521D9C3A3}" type="pres">
      <dgm:prSet presAssocID="{EC8774A8-ED1D-4C66-B583-EBD3D881220F}" presName="composite1" presStyleCnt="0"/>
      <dgm:spPr/>
    </dgm:pt>
    <dgm:pt modelId="{7687AEA5-EE6F-4DD6-835C-C1CA7441CB43}" type="pres">
      <dgm:prSet presAssocID="{EC8774A8-ED1D-4C66-B583-EBD3D881220F}" presName="dummyNode1" presStyleLbl="node1" presStyleIdx="0" presStyleCnt="4"/>
      <dgm:spPr/>
    </dgm:pt>
    <dgm:pt modelId="{5DF54901-208C-4962-981B-BB31DECCF49F}" type="pres">
      <dgm:prSet presAssocID="{EC8774A8-ED1D-4C66-B583-EBD3D881220F}" presName="childNode1" presStyleLbl="bgAcc1" presStyleIdx="0" presStyleCnt="4" custScaleX="133385" custScaleY="129315" custLinFactNeighborX="2506" custLinFactNeighborY="-19245">
        <dgm:presLayoutVars>
          <dgm:bulletEnabled val="1"/>
        </dgm:presLayoutVars>
      </dgm:prSet>
      <dgm:spPr/>
      <dgm:t>
        <a:bodyPr/>
        <a:lstStyle/>
        <a:p>
          <a:endParaRPr lang="en-US"/>
        </a:p>
      </dgm:t>
    </dgm:pt>
    <dgm:pt modelId="{C0C136F1-FB6B-420F-AA0E-607B98C54B47}" type="pres">
      <dgm:prSet presAssocID="{EC8774A8-ED1D-4C66-B583-EBD3D881220F}" presName="childNode1tx" presStyleLbl="bgAcc1" presStyleIdx="0" presStyleCnt="4">
        <dgm:presLayoutVars>
          <dgm:bulletEnabled val="1"/>
        </dgm:presLayoutVars>
      </dgm:prSet>
      <dgm:spPr/>
      <dgm:t>
        <a:bodyPr/>
        <a:lstStyle/>
        <a:p>
          <a:endParaRPr lang="en-US"/>
        </a:p>
      </dgm:t>
    </dgm:pt>
    <dgm:pt modelId="{6C63D27A-EF05-4CF0-8F1E-2C2ABE7E477A}" type="pres">
      <dgm:prSet presAssocID="{EC8774A8-ED1D-4C66-B583-EBD3D881220F}" presName="parentNode1" presStyleLbl="node1" presStyleIdx="0" presStyleCnt="4" custLinFactNeighborY="36670">
        <dgm:presLayoutVars>
          <dgm:chMax val="1"/>
          <dgm:bulletEnabled val="1"/>
        </dgm:presLayoutVars>
      </dgm:prSet>
      <dgm:spPr/>
      <dgm:t>
        <a:bodyPr/>
        <a:lstStyle/>
        <a:p>
          <a:endParaRPr lang="en-US"/>
        </a:p>
      </dgm:t>
    </dgm:pt>
    <dgm:pt modelId="{93F38125-3EC6-4504-BE65-A0E7013C08FA}" type="pres">
      <dgm:prSet presAssocID="{EC8774A8-ED1D-4C66-B583-EBD3D881220F}" presName="connSite1" presStyleCnt="0"/>
      <dgm:spPr/>
    </dgm:pt>
    <dgm:pt modelId="{FEF7B958-7606-46DA-9486-F71D631045D9}" type="pres">
      <dgm:prSet presAssocID="{9AF52017-B108-4A82-86DB-E54B2E7A3AE9}" presName="Name9" presStyleLbl="sibTrans2D1" presStyleIdx="0" presStyleCnt="3"/>
      <dgm:spPr/>
      <dgm:t>
        <a:bodyPr/>
        <a:lstStyle/>
        <a:p>
          <a:endParaRPr lang="en-US"/>
        </a:p>
      </dgm:t>
    </dgm:pt>
    <dgm:pt modelId="{397787DC-C867-42B2-8F08-322335E4CE0B}" type="pres">
      <dgm:prSet presAssocID="{8804754F-C3D2-44DE-B25F-A064D7431172}" presName="composite2" presStyleCnt="0"/>
      <dgm:spPr/>
    </dgm:pt>
    <dgm:pt modelId="{DEA5D007-1E06-4572-A2FA-A6FD36D5122D}" type="pres">
      <dgm:prSet presAssocID="{8804754F-C3D2-44DE-B25F-A064D7431172}" presName="dummyNode2" presStyleLbl="node1" presStyleIdx="0" presStyleCnt="4"/>
      <dgm:spPr/>
    </dgm:pt>
    <dgm:pt modelId="{04C2EBD7-D8CF-492B-83F7-25FA8D6A1F7F}" type="pres">
      <dgm:prSet presAssocID="{8804754F-C3D2-44DE-B25F-A064D7431172}" presName="childNode2" presStyleLbl="bgAcc1" presStyleIdx="1" presStyleCnt="4" custScaleY="140550">
        <dgm:presLayoutVars>
          <dgm:bulletEnabled val="1"/>
        </dgm:presLayoutVars>
      </dgm:prSet>
      <dgm:spPr/>
      <dgm:t>
        <a:bodyPr/>
        <a:lstStyle/>
        <a:p>
          <a:endParaRPr lang="en-US"/>
        </a:p>
      </dgm:t>
    </dgm:pt>
    <dgm:pt modelId="{8ACA5BCF-5DC2-4156-9CE7-388AE7CE751B}" type="pres">
      <dgm:prSet presAssocID="{8804754F-C3D2-44DE-B25F-A064D7431172}" presName="childNode2tx" presStyleLbl="bgAcc1" presStyleIdx="1" presStyleCnt="4">
        <dgm:presLayoutVars>
          <dgm:bulletEnabled val="1"/>
        </dgm:presLayoutVars>
      </dgm:prSet>
      <dgm:spPr/>
      <dgm:t>
        <a:bodyPr/>
        <a:lstStyle/>
        <a:p>
          <a:endParaRPr lang="en-US"/>
        </a:p>
      </dgm:t>
    </dgm:pt>
    <dgm:pt modelId="{AB6FCE26-F73C-41C2-926E-756423754459}" type="pres">
      <dgm:prSet presAssocID="{8804754F-C3D2-44DE-B25F-A064D7431172}" presName="parentNode2" presStyleLbl="node1" presStyleIdx="1" presStyleCnt="4" custLinFactNeighborX="0" custLinFactNeighborY="-21270">
        <dgm:presLayoutVars>
          <dgm:chMax val="0"/>
          <dgm:bulletEnabled val="1"/>
        </dgm:presLayoutVars>
      </dgm:prSet>
      <dgm:spPr/>
      <dgm:t>
        <a:bodyPr/>
        <a:lstStyle/>
        <a:p>
          <a:endParaRPr lang="en-US"/>
        </a:p>
      </dgm:t>
    </dgm:pt>
    <dgm:pt modelId="{C0C882C3-A780-4048-BB64-9C0AA39FC7BA}" type="pres">
      <dgm:prSet presAssocID="{8804754F-C3D2-44DE-B25F-A064D7431172}" presName="connSite2" presStyleCnt="0"/>
      <dgm:spPr/>
    </dgm:pt>
    <dgm:pt modelId="{6A43A597-263D-473D-93A8-F3BDA94191B3}" type="pres">
      <dgm:prSet presAssocID="{CA7A350F-5E88-4C79-B4F6-7214CD9018C5}" presName="Name18" presStyleLbl="sibTrans2D1" presStyleIdx="1" presStyleCnt="3"/>
      <dgm:spPr/>
      <dgm:t>
        <a:bodyPr/>
        <a:lstStyle/>
        <a:p>
          <a:endParaRPr lang="en-US"/>
        </a:p>
      </dgm:t>
    </dgm:pt>
    <dgm:pt modelId="{B19A77D8-4302-4258-A9AA-C36E607FDBFF}" type="pres">
      <dgm:prSet presAssocID="{BF3A0090-AEA3-40AA-B65C-1B6E57D06AEE}" presName="composite1" presStyleCnt="0"/>
      <dgm:spPr/>
    </dgm:pt>
    <dgm:pt modelId="{802A27A9-F74F-4473-AA29-A107096F169E}" type="pres">
      <dgm:prSet presAssocID="{BF3A0090-AEA3-40AA-B65C-1B6E57D06AEE}" presName="dummyNode1" presStyleLbl="node1" presStyleIdx="1" presStyleCnt="4"/>
      <dgm:spPr/>
    </dgm:pt>
    <dgm:pt modelId="{CF707320-F68C-4952-A6A4-1D8486C7DC56}" type="pres">
      <dgm:prSet presAssocID="{BF3A0090-AEA3-40AA-B65C-1B6E57D06AEE}" presName="childNode1" presStyleLbl="bgAcc1" presStyleIdx="2" presStyleCnt="4" custScaleY="128748" custLinFactNeighborX="-4284" custLinFactNeighborY="-1731">
        <dgm:presLayoutVars>
          <dgm:bulletEnabled val="1"/>
        </dgm:presLayoutVars>
      </dgm:prSet>
      <dgm:spPr/>
      <dgm:t>
        <a:bodyPr/>
        <a:lstStyle/>
        <a:p>
          <a:endParaRPr lang="en-US"/>
        </a:p>
      </dgm:t>
    </dgm:pt>
    <dgm:pt modelId="{74E53372-34A0-4849-B633-5309F3FDDC10}" type="pres">
      <dgm:prSet presAssocID="{BF3A0090-AEA3-40AA-B65C-1B6E57D06AEE}" presName="childNode1tx" presStyleLbl="bgAcc1" presStyleIdx="2" presStyleCnt="4">
        <dgm:presLayoutVars>
          <dgm:bulletEnabled val="1"/>
        </dgm:presLayoutVars>
      </dgm:prSet>
      <dgm:spPr/>
      <dgm:t>
        <a:bodyPr/>
        <a:lstStyle/>
        <a:p>
          <a:endParaRPr lang="en-US"/>
        </a:p>
      </dgm:t>
    </dgm:pt>
    <dgm:pt modelId="{674A8451-2AE2-4227-A031-D6050B58754E}" type="pres">
      <dgm:prSet presAssocID="{BF3A0090-AEA3-40AA-B65C-1B6E57D06AEE}" presName="parentNode1" presStyleLbl="node1" presStyleIdx="2" presStyleCnt="4" custScaleX="104022">
        <dgm:presLayoutVars>
          <dgm:chMax val="1"/>
          <dgm:bulletEnabled val="1"/>
        </dgm:presLayoutVars>
      </dgm:prSet>
      <dgm:spPr/>
      <dgm:t>
        <a:bodyPr/>
        <a:lstStyle/>
        <a:p>
          <a:endParaRPr lang="en-US"/>
        </a:p>
      </dgm:t>
    </dgm:pt>
    <dgm:pt modelId="{041E7C54-2764-4205-AC08-529C2B751820}" type="pres">
      <dgm:prSet presAssocID="{BF3A0090-AEA3-40AA-B65C-1B6E57D06AEE}" presName="connSite1" presStyleCnt="0"/>
      <dgm:spPr/>
    </dgm:pt>
    <dgm:pt modelId="{C4BD3A88-47B6-4C23-B7E9-21B38783FF3E}" type="pres">
      <dgm:prSet presAssocID="{FFBD382F-B7B5-41A3-AEB1-D513CC808207}" presName="Name9" presStyleLbl="sibTrans2D1" presStyleIdx="2" presStyleCnt="3"/>
      <dgm:spPr/>
      <dgm:t>
        <a:bodyPr/>
        <a:lstStyle/>
        <a:p>
          <a:endParaRPr lang="en-US"/>
        </a:p>
      </dgm:t>
    </dgm:pt>
    <dgm:pt modelId="{B6DEF28A-1077-4E89-875E-522801C31748}" type="pres">
      <dgm:prSet presAssocID="{3FE392F1-CFDD-49C3-AFBB-D72648E39BCA}" presName="composite2" presStyleCnt="0"/>
      <dgm:spPr/>
    </dgm:pt>
    <dgm:pt modelId="{2C49378E-DD5A-46AB-B035-0630D7920178}" type="pres">
      <dgm:prSet presAssocID="{3FE392F1-CFDD-49C3-AFBB-D72648E39BCA}" presName="dummyNode2" presStyleLbl="node1" presStyleIdx="2" presStyleCnt="4"/>
      <dgm:spPr/>
    </dgm:pt>
    <dgm:pt modelId="{7DD40BB2-A7A0-4869-B8C7-E4C88AB194D5}" type="pres">
      <dgm:prSet presAssocID="{3FE392F1-CFDD-49C3-AFBB-D72648E39BCA}" presName="childNode2" presStyleLbl="bgAcc1" presStyleIdx="3" presStyleCnt="4" custScaleX="116527" custScaleY="185500">
        <dgm:presLayoutVars>
          <dgm:bulletEnabled val="1"/>
        </dgm:presLayoutVars>
      </dgm:prSet>
      <dgm:spPr/>
      <dgm:t>
        <a:bodyPr/>
        <a:lstStyle/>
        <a:p>
          <a:endParaRPr lang="en-US"/>
        </a:p>
      </dgm:t>
    </dgm:pt>
    <dgm:pt modelId="{A051B4A0-E096-41B2-8958-5CE7F635C284}" type="pres">
      <dgm:prSet presAssocID="{3FE392F1-CFDD-49C3-AFBB-D72648E39BCA}" presName="childNode2tx" presStyleLbl="bgAcc1" presStyleIdx="3" presStyleCnt="4">
        <dgm:presLayoutVars>
          <dgm:bulletEnabled val="1"/>
        </dgm:presLayoutVars>
      </dgm:prSet>
      <dgm:spPr/>
      <dgm:t>
        <a:bodyPr/>
        <a:lstStyle/>
        <a:p>
          <a:endParaRPr lang="en-US"/>
        </a:p>
      </dgm:t>
    </dgm:pt>
    <dgm:pt modelId="{002DB82D-3965-483B-A032-1D98FA7C40B2}" type="pres">
      <dgm:prSet presAssocID="{3FE392F1-CFDD-49C3-AFBB-D72648E39BCA}" presName="parentNode2" presStyleLbl="node1" presStyleIdx="3" presStyleCnt="4" custScaleX="97746" custScaleY="108676" custLinFactNeighborX="-744" custLinFactNeighborY="-57613">
        <dgm:presLayoutVars>
          <dgm:chMax val="0"/>
          <dgm:bulletEnabled val="1"/>
        </dgm:presLayoutVars>
      </dgm:prSet>
      <dgm:spPr/>
      <dgm:t>
        <a:bodyPr/>
        <a:lstStyle/>
        <a:p>
          <a:endParaRPr lang="en-US"/>
        </a:p>
      </dgm:t>
    </dgm:pt>
    <dgm:pt modelId="{AE96C234-4087-4EFB-8818-00BC299ED96E}" type="pres">
      <dgm:prSet presAssocID="{3FE392F1-CFDD-49C3-AFBB-D72648E39BCA}" presName="connSite2" presStyleCnt="0"/>
      <dgm:spPr/>
    </dgm:pt>
  </dgm:ptLst>
  <dgm:cxnLst>
    <dgm:cxn modelId="{91C1928E-A6DA-5746-8F4C-0636D068EF35}" srcId="{8804754F-C3D2-44DE-B25F-A064D7431172}" destId="{3CBB7AA2-5E17-104A-B3ED-65E080227520}" srcOrd="1" destOrd="0" parTransId="{3C51E2F1-7E65-6B42-B77F-7A6EA59FA581}" sibTransId="{D69025AF-7362-DE47-B206-13E8EE8CE24C}"/>
    <dgm:cxn modelId="{80A13D1B-7896-48A8-A313-CD00324FDDB9}" srcId="{8804754F-C3D2-44DE-B25F-A064D7431172}" destId="{6F20FE44-46F4-4075-AF77-C5F0341A0DD6}" srcOrd="0" destOrd="0" parTransId="{8BEA2EFE-2D39-4CE2-94BF-38D802AB47FE}" sibTransId="{DFCCE18E-EC5B-40E8-B75A-E4DD08326967}"/>
    <dgm:cxn modelId="{DAD823BB-3AA9-154D-B91B-B7F4DA19752C}" type="presOf" srcId="{A7555ADF-A2B7-EC4B-9D3B-D38E81C2B6FC}" destId="{5DF54901-208C-4962-981B-BB31DECCF49F}" srcOrd="0" destOrd="2" presId="urn:microsoft.com/office/officeart/2005/8/layout/hProcess4"/>
    <dgm:cxn modelId="{10752A83-6B35-CF47-AA63-0FD047778247}" type="presOf" srcId="{A65B6F80-022F-4BEE-8924-A5E1801F135E}" destId="{7DD40BB2-A7A0-4869-B8C7-E4C88AB194D5}" srcOrd="0" destOrd="0" presId="urn:microsoft.com/office/officeart/2005/8/layout/hProcess4"/>
    <dgm:cxn modelId="{313D42A0-011F-9A46-BAC6-35EBDFA71B67}" type="presOf" srcId="{EC8774A8-ED1D-4C66-B583-EBD3D881220F}" destId="{6C63D27A-EF05-4CF0-8F1E-2C2ABE7E477A}" srcOrd="0" destOrd="0" presId="urn:microsoft.com/office/officeart/2005/8/layout/hProcess4"/>
    <dgm:cxn modelId="{049B55CA-2D8E-CA40-91EE-E1A9954DC501}" type="presOf" srcId="{C542DEE8-3BD0-3641-8CCA-5F0BF767C74A}" destId="{CF707320-F68C-4952-A6A4-1D8486C7DC56}" srcOrd="0" destOrd="1" presId="urn:microsoft.com/office/officeart/2005/8/layout/hProcess4"/>
    <dgm:cxn modelId="{17E9B24A-9602-4848-9DA9-D8D1A8028691}" srcId="{BF3A0090-AEA3-40AA-B65C-1B6E57D06AEE}" destId="{9614B3C2-659A-224E-86AF-64CB348DFC5F}" srcOrd="2" destOrd="0" parTransId="{449B1D2F-FAC9-784E-8E82-F37619836A39}" sibTransId="{D84FE44F-4C32-2742-94E0-29B2995B5752}"/>
    <dgm:cxn modelId="{B905F758-9167-F147-A6D1-AB7D8DDF1215}" type="presOf" srcId="{3FE392F1-CFDD-49C3-AFBB-D72648E39BCA}" destId="{002DB82D-3965-483B-A032-1D98FA7C40B2}" srcOrd="0" destOrd="0" presId="urn:microsoft.com/office/officeart/2005/8/layout/hProcess4"/>
    <dgm:cxn modelId="{B99FF916-E7AE-174F-B16F-74FE4AC36A9A}" type="presOf" srcId="{362AA353-3B15-C54E-9829-CCBB4871B48D}" destId="{5DF54901-208C-4962-981B-BB31DECCF49F}" srcOrd="0" destOrd="3" presId="urn:microsoft.com/office/officeart/2005/8/layout/hProcess4"/>
    <dgm:cxn modelId="{2AE7D652-4512-438C-B125-EC7A18502EC3}" srcId="{3FE392F1-CFDD-49C3-AFBB-D72648E39BCA}" destId="{A65B6F80-022F-4BEE-8924-A5E1801F135E}" srcOrd="0" destOrd="0" parTransId="{9E9FD2F1-0277-4541-AEC6-FB37700D4B17}" sibTransId="{11EAB18D-FCBA-4047-9F70-0876F6A11252}"/>
    <dgm:cxn modelId="{F44D4171-31C3-7E4D-8F56-E75953D09455}" type="presOf" srcId="{126848B4-242D-4AC0-BB7E-229DFD34D188}" destId="{CF707320-F68C-4952-A6A4-1D8486C7DC56}" srcOrd="0" destOrd="0" presId="urn:microsoft.com/office/officeart/2005/8/layout/hProcess4"/>
    <dgm:cxn modelId="{17C2A483-3809-BA47-945E-1D3A12DCA9A1}" type="presOf" srcId="{3CBB7AA2-5E17-104A-B3ED-65E080227520}" destId="{04C2EBD7-D8CF-492B-83F7-25FA8D6A1F7F}" srcOrd="0" destOrd="1" presId="urn:microsoft.com/office/officeart/2005/8/layout/hProcess4"/>
    <dgm:cxn modelId="{468F9901-D132-4D5A-8345-8BBCB4424B74}" srcId="{99A9FF80-5D4F-4C4A-BEEF-D461BB209396}" destId="{8804754F-C3D2-44DE-B25F-A064D7431172}" srcOrd="1" destOrd="0" parTransId="{4BE33985-3DC1-4C59-A107-91F764940DCA}" sibTransId="{CA7A350F-5E88-4C79-B4F6-7214CD9018C5}"/>
    <dgm:cxn modelId="{E1ACC6A3-06B0-BF44-AF44-7CACD5152668}" srcId="{BF3A0090-AEA3-40AA-B65C-1B6E57D06AEE}" destId="{C542DEE8-3BD0-3641-8CCA-5F0BF767C74A}" srcOrd="1" destOrd="0" parTransId="{6D7647D8-8E75-8043-AE9B-A1F9741AD2CD}" sibTransId="{B3E6B758-6306-6240-BB3E-DAFD355AA220}"/>
    <dgm:cxn modelId="{DBA9ED7B-EFF3-EC42-82A7-13B2BD8110E7}" type="presOf" srcId="{CA7A350F-5E88-4C79-B4F6-7214CD9018C5}" destId="{6A43A597-263D-473D-93A8-F3BDA94191B3}" srcOrd="0" destOrd="0" presId="urn:microsoft.com/office/officeart/2005/8/layout/hProcess4"/>
    <dgm:cxn modelId="{963951EF-7296-4341-BC6E-DB7B7B856C69}" type="presOf" srcId="{3CBB7AA2-5E17-104A-B3ED-65E080227520}" destId="{8ACA5BCF-5DC2-4156-9CE7-388AE7CE751B}" srcOrd="1" destOrd="1" presId="urn:microsoft.com/office/officeart/2005/8/layout/hProcess4"/>
    <dgm:cxn modelId="{D3628AC7-975E-0548-9A8A-961325794A91}" type="presOf" srcId="{AA31AF31-369F-42E8-95A4-7C74FFB5D7BA}" destId="{5DF54901-208C-4962-981B-BB31DECCF49F}" srcOrd="0" destOrd="0" presId="urn:microsoft.com/office/officeart/2005/8/layout/hProcess4"/>
    <dgm:cxn modelId="{42184468-9C58-CB40-8910-76A0CF5E8FED}" type="presOf" srcId="{362AA353-3B15-C54E-9829-CCBB4871B48D}" destId="{C0C136F1-FB6B-420F-AA0E-607B98C54B47}" srcOrd="1" destOrd="3" presId="urn:microsoft.com/office/officeart/2005/8/layout/hProcess4"/>
    <dgm:cxn modelId="{99711A2F-82FC-0F4D-88C5-8B2F7F98B063}" type="presOf" srcId="{6F20FE44-46F4-4075-AF77-C5F0341A0DD6}" destId="{8ACA5BCF-5DC2-4156-9CE7-388AE7CE751B}" srcOrd="1" destOrd="0" presId="urn:microsoft.com/office/officeart/2005/8/layout/hProcess4"/>
    <dgm:cxn modelId="{919B9E37-E722-1B4D-AE2C-4981500F941F}" srcId="{EC8774A8-ED1D-4C66-B583-EBD3D881220F}" destId="{221D542E-D252-B242-9137-02B03A9FACBC}" srcOrd="1" destOrd="0" parTransId="{E8D82C0E-1ED4-5A4D-91CD-62321E4DA9D8}" sibTransId="{881958D0-0F23-5146-8A91-48346D9201CF}"/>
    <dgm:cxn modelId="{F70EB648-92AF-D74D-861D-E35C1D37C2EB}" type="presOf" srcId="{6F20FE44-46F4-4075-AF77-C5F0341A0DD6}" destId="{04C2EBD7-D8CF-492B-83F7-25FA8D6A1F7F}" srcOrd="0" destOrd="0" presId="urn:microsoft.com/office/officeart/2005/8/layout/hProcess4"/>
    <dgm:cxn modelId="{5639B52A-0C3B-2741-A3BE-C3C4FF210821}" srcId="{EC8774A8-ED1D-4C66-B583-EBD3D881220F}" destId="{362AA353-3B15-C54E-9829-CCBB4871B48D}" srcOrd="3" destOrd="0" parTransId="{A979E83B-4522-4143-B792-398D51A8DD10}" sibTransId="{51A83153-B319-C54A-8A47-32F3681379AB}"/>
    <dgm:cxn modelId="{0170B1F0-F717-134C-BEC1-BAD90C138AA8}" type="presOf" srcId="{FFBD382F-B7B5-41A3-AEB1-D513CC808207}" destId="{C4BD3A88-47B6-4C23-B7E9-21B38783FF3E}" srcOrd="0" destOrd="0" presId="urn:microsoft.com/office/officeart/2005/8/layout/hProcess4"/>
    <dgm:cxn modelId="{B1481615-FBC0-ED41-B863-1A0D388C6DB7}" type="presOf" srcId="{B6DB2185-5AFF-334A-8136-B3ED6050BDC8}" destId="{8ACA5BCF-5DC2-4156-9CE7-388AE7CE751B}" srcOrd="1" destOrd="2" presId="urn:microsoft.com/office/officeart/2005/8/layout/hProcess4"/>
    <dgm:cxn modelId="{0C975A69-53C5-5C46-963E-E3BD8CCB2CBD}" type="presOf" srcId="{9AF52017-B108-4A82-86DB-E54B2E7A3AE9}" destId="{FEF7B958-7606-46DA-9486-F71D631045D9}" srcOrd="0" destOrd="0" presId="urn:microsoft.com/office/officeart/2005/8/layout/hProcess4"/>
    <dgm:cxn modelId="{4C489778-7CC0-0140-8D48-09FF231C10A6}" type="presOf" srcId="{BF3A0090-AEA3-40AA-B65C-1B6E57D06AEE}" destId="{674A8451-2AE2-4227-A031-D6050B58754E}" srcOrd="0" destOrd="0" presId="urn:microsoft.com/office/officeart/2005/8/layout/hProcess4"/>
    <dgm:cxn modelId="{445DAB93-2025-0A49-A70D-66D859070DCD}" type="presOf" srcId="{B6DB2185-5AFF-334A-8136-B3ED6050BDC8}" destId="{04C2EBD7-D8CF-492B-83F7-25FA8D6A1F7F}" srcOrd="0" destOrd="2" presId="urn:microsoft.com/office/officeart/2005/8/layout/hProcess4"/>
    <dgm:cxn modelId="{B2415173-3206-4A30-9F62-AE9F44E6DA90}" srcId="{99A9FF80-5D4F-4C4A-BEEF-D461BB209396}" destId="{BF3A0090-AEA3-40AA-B65C-1B6E57D06AEE}" srcOrd="2" destOrd="0" parTransId="{5FEE4134-30B5-4068-A6FE-B5434CD33E55}" sibTransId="{FFBD382F-B7B5-41A3-AEB1-D513CC808207}"/>
    <dgm:cxn modelId="{D49B547F-4230-3F4A-B088-456516738CE3}" type="presOf" srcId="{E2AFC165-093C-804C-AD57-55691D5644EF}" destId="{A051B4A0-E096-41B2-8958-5CE7F635C284}" srcOrd="1" destOrd="1" presId="urn:microsoft.com/office/officeart/2005/8/layout/hProcess4"/>
    <dgm:cxn modelId="{C63D1955-EF48-4749-9365-6BA9F1D50730}" srcId="{EC8774A8-ED1D-4C66-B583-EBD3D881220F}" destId="{AA31AF31-369F-42E8-95A4-7C74FFB5D7BA}" srcOrd="0" destOrd="0" parTransId="{37E4703C-A7ED-49C9-8342-48FA5AF89D48}" sibTransId="{CEC7945C-0B0C-45C4-8AFC-C34F7AB0BC80}"/>
    <dgm:cxn modelId="{685E55CB-F634-4770-B2A3-6E5F6ED73BF4}" srcId="{99A9FF80-5D4F-4C4A-BEEF-D461BB209396}" destId="{EC8774A8-ED1D-4C66-B583-EBD3D881220F}" srcOrd="0" destOrd="0" parTransId="{41118B7A-3D58-420F-B412-3B3189B492B2}" sibTransId="{9AF52017-B108-4A82-86DB-E54B2E7A3AE9}"/>
    <dgm:cxn modelId="{F6898628-6FE5-4FBB-9983-270BA35FEDE2}" srcId="{99A9FF80-5D4F-4C4A-BEEF-D461BB209396}" destId="{3FE392F1-CFDD-49C3-AFBB-D72648E39BCA}" srcOrd="3" destOrd="0" parTransId="{96302975-4734-468D-AD0A-D7FFCF3B243E}" sibTransId="{12CF83D4-F870-499B-8E9E-4B22116822F8}"/>
    <dgm:cxn modelId="{30F5B05A-E2BF-6A4C-8C8B-6C120E9B1532}" type="presOf" srcId="{221D542E-D252-B242-9137-02B03A9FACBC}" destId="{5DF54901-208C-4962-981B-BB31DECCF49F}" srcOrd="0" destOrd="1" presId="urn:microsoft.com/office/officeart/2005/8/layout/hProcess4"/>
    <dgm:cxn modelId="{AF23CC4A-3DE3-C341-BE09-812E9B150C8B}" type="presOf" srcId="{C542DEE8-3BD0-3641-8CCA-5F0BF767C74A}" destId="{74E53372-34A0-4849-B633-5309F3FDDC10}" srcOrd="1" destOrd="1" presId="urn:microsoft.com/office/officeart/2005/8/layout/hProcess4"/>
    <dgm:cxn modelId="{EC10F47C-1E33-E940-A9C7-6A57F312D808}" type="presOf" srcId="{8804754F-C3D2-44DE-B25F-A064D7431172}" destId="{AB6FCE26-F73C-41C2-926E-756423754459}" srcOrd="0" destOrd="0" presId="urn:microsoft.com/office/officeart/2005/8/layout/hProcess4"/>
    <dgm:cxn modelId="{2CF18526-E497-FE4D-8542-F369E890407B}" srcId="{EC8774A8-ED1D-4C66-B583-EBD3D881220F}" destId="{A7555ADF-A2B7-EC4B-9D3B-D38E81C2B6FC}" srcOrd="2" destOrd="0" parTransId="{34953647-379D-A942-B7DF-2B6269FDF75C}" sibTransId="{270EA866-F3ED-AC4C-B0B1-56684A2B241B}"/>
    <dgm:cxn modelId="{6AC70109-8F4B-7C40-826A-8C163D733A1A}" type="presOf" srcId="{221D542E-D252-B242-9137-02B03A9FACBC}" destId="{C0C136F1-FB6B-420F-AA0E-607B98C54B47}" srcOrd="1" destOrd="1" presId="urn:microsoft.com/office/officeart/2005/8/layout/hProcess4"/>
    <dgm:cxn modelId="{125FBF1A-9762-4680-896F-3937C0F74CF9}" srcId="{BF3A0090-AEA3-40AA-B65C-1B6E57D06AEE}" destId="{126848B4-242D-4AC0-BB7E-229DFD34D188}" srcOrd="0" destOrd="0" parTransId="{251FBE85-C8CA-4C8C-B8F0-3E353CEE266C}" sibTransId="{CD271E8F-3DA3-49CC-9DEE-DFC78FEA1235}"/>
    <dgm:cxn modelId="{AF209CDD-293E-7546-B1C1-A8F7987D32EF}" srcId="{3FE392F1-CFDD-49C3-AFBB-D72648E39BCA}" destId="{E2AFC165-093C-804C-AD57-55691D5644EF}" srcOrd="1" destOrd="0" parTransId="{D6558031-D7F2-364C-AEAA-5AE805DA9543}" sibTransId="{FB8C1E91-5390-C34A-9A02-01271E2645CE}"/>
    <dgm:cxn modelId="{EF0EB187-D9C7-874C-BD8F-E143E9477D4C}" type="presOf" srcId="{126848B4-242D-4AC0-BB7E-229DFD34D188}" destId="{74E53372-34A0-4849-B633-5309F3FDDC10}" srcOrd="1" destOrd="0" presId="urn:microsoft.com/office/officeart/2005/8/layout/hProcess4"/>
    <dgm:cxn modelId="{CCE9FB16-9FE8-7741-9D20-9D8B2BA74031}" type="presOf" srcId="{AA31AF31-369F-42E8-95A4-7C74FFB5D7BA}" destId="{C0C136F1-FB6B-420F-AA0E-607B98C54B47}" srcOrd="1" destOrd="0" presId="urn:microsoft.com/office/officeart/2005/8/layout/hProcess4"/>
    <dgm:cxn modelId="{A512AD91-AC59-7348-8A70-5E7F2316A2E1}" type="presOf" srcId="{E2AFC165-093C-804C-AD57-55691D5644EF}" destId="{7DD40BB2-A7A0-4869-B8C7-E4C88AB194D5}" srcOrd="0" destOrd="1" presId="urn:microsoft.com/office/officeart/2005/8/layout/hProcess4"/>
    <dgm:cxn modelId="{0ECC4EFC-8DEE-8D4F-BE5F-49CADC6C3A54}" type="presOf" srcId="{9614B3C2-659A-224E-86AF-64CB348DFC5F}" destId="{CF707320-F68C-4952-A6A4-1D8486C7DC56}" srcOrd="0" destOrd="2" presId="urn:microsoft.com/office/officeart/2005/8/layout/hProcess4"/>
    <dgm:cxn modelId="{76CA2DA3-4A06-8A48-BF8F-C4069CF1547A}" type="presOf" srcId="{A65B6F80-022F-4BEE-8924-A5E1801F135E}" destId="{A051B4A0-E096-41B2-8958-5CE7F635C284}" srcOrd="1" destOrd="0" presId="urn:microsoft.com/office/officeart/2005/8/layout/hProcess4"/>
    <dgm:cxn modelId="{A292D335-8EA7-AB46-9699-AA9F07D9335A}" srcId="{8804754F-C3D2-44DE-B25F-A064D7431172}" destId="{B6DB2185-5AFF-334A-8136-B3ED6050BDC8}" srcOrd="2" destOrd="0" parTransId="{C01C0522-129B-4148-86C1-B4958CE2128F}" sibTransId="{BBC5BDAB-044E-3A47-ABF8-6EA02C6F3CAA}"/>
    <dgm:cxn modelId="{3C5B83AB-50B6-8F44-A3A3-35FD403FDB16}" type="presOf" srcId="{99A9FF80-5D4F-4C4A-BEEF-D461BB209396}" destId="{BC623557-B4A4-4688-AE7C-F6148CFA9653}" srcOrd="0" destOrd="0" presId="urn:microsoft.com/office/officeart/2005/8/layout/hProcess4"/>
    <dgm:cxn modelId="{2BA5A44A-759D-7F42-A732-8AE5C38ED492}" type="presOf" srcId="{A7555ADF-A2B7-EC4B-9D3B-D38E81C2B6FC}" destId="{C0C136F1-FB6B-420F-AA0E-607B98C54B47}" srcOrd="1" destOrd="2" presId="urn:microsoft.com/office/officeart/2005/8/layout/hProcess4"/>
    <dgm:cxn modelId="{B5695A7E-495E-5A49-B83E-4A9458031EE3}" type="presOf" srcId="{9614B3C2-659A-224E-86AF-64CB348DFC5F}" destId="{74E53372-34A0-4849-B633-5309F3FDDC10}" srcOrd="1" destOrd="2" presId="urn:microsoft.com/office/officeart/2005/8/layout/hProcess4"/>
    <dgm:cxn modelId="{D260F91B-2D35-EE45-9363-24DA2F7481A8}" type="presParOf" srcId="{BC623557-B4A4-4688-AE7C-F6148CFA9653}" destId="{E8EEFE19-562C-4C8C-8572-80BEDAEDAF96}" srcOrd="0" destOrd="0" presId="urn:microsoft.com/office/officeart/2005/8/layout/hProcess4"/>
    <dgm:cxn modelId="{491C1E51-8E40-8E4C-9A76-7831977100F9}" type="presParOf" srcId="{BC623557-B4A4-4688-AE7C-F6148CFA9653}" destId="{40498D52-9B8C-48BE-BE20-54FD0B63BC53}" srcOrd="1" destOrd="0" presId="urn:microsoft.com/office/officeart/2005/8/layout/hProcess4"/>
    <dgm:cxn modelId="{326642AA-A4E3-0341-96C7-7D87B99EBAE4}" type="presParOf" srcId="{BC623557-B4A4-4688-AE7C-F6148CFA9653}" destId="{4B94BA12-3D2D-40E8-91D9-FB70941E50AB}" srcOrd="2" destOrd="0" presId="urn:microsoft.com/office/officeart/2005/8/layout/hProcess4"/>
    <dgm:cxn modelId="{DA82C147-3ADD-7449-AE4D-1995FA709AF1}" type="presParOf" srcId="{4B94BA12-3D2D-40E8-91D9-FB70941E50AB}" destId="{BA37C168-282E-4F67-A46B-4C8521D9C3A3}" srcOrd="0" destOrd="0" presId="urn:microsoft.com/office/officeart/2005/8/layout/hProcess4"/>
    <dgm:cxn modelId="{704513EE-F583-AC49-B6E0-42CC82FD95B0}" type="presParOf" srcId="{BA37C168-282E-4F67-A46B-4C8521D9C3A3}" destId="{7687AEA5-EE6F-4DD6-835C-C1CA7441CB43}" srcOrd="0" destOrd="0" presId="urn:microsoft.com/office/officeart/2005/8/layout/hProcess4"/>
    <dgm:cxn modelId="{B1AE73C3-0F87-D445-9CB9-67E0572CA31B}" type="presParOf" srcId="{BA37C168-282E-4F67-A46B-4C8521D9C3A3}" destId="{5DF54901-208C-4962-981B-BB31DECCF49F}" srcOrd="1" destOrd="0" presId="urn:microsoft.com/office/officeart/2005/8/layout/hProcess4"/>
    <dgm:cxn modelId="{A8B110C0-E88C-B44B-BAEB-8B19F56295CA}" type="presParOf" srcId="{BA37C168-282E-4F67-A46B-4C8521D9C3A3}" destId="{C0C136F1-FB6B-420F-AA0E-607B98C54B47}" srcOrd="2" destOrd="0" presId="urn:microsoft.com/office/officeart/2005/8/layout/hProcess4"/>
    <dgm:cxn modelId="{1CA6AD11-B87A-064F-9C13-34746F4A51B4}" type="presParOf" srcId="{BA37C168-282E-4F67-A46B-4C8521D9C3A3}" destId="{6C63D27A-EF05-4CF0-8F1E-2C2ABE7E477A}" srcOrd="3" destOrd="0" presId="urn:microsoft.com/office/officeart/2005/8/layout/hProcess4"/>
    <dgm:cxn modelId="{86792462-2084-3F41-A217-C3AAB7A84E15}" type="presParOf" srcId="{BA37C168-282E-4F67-A46B-4C8521D9C3A3}" destId="{93F38125-3EC6-4504-BE65-A0E7013C08FA}" srcOrd="4" destOrd="0" presId="urn:microsoft.com/office/officeart/2005/8/layout/hProcess4"/>
    <dgm:cxn modelId="{18472BD2-D510-9D47-BBBC-0C6DA80F8C7C}" type="presParOf" srcId="{4B94BA12-3D2D-40E8-91D9-FB70941E50AB}" destId="{FEF7B958-7606-46DA-9486-F71D631045D9}" srcOrd="1" destOrd="0" presId="urn:microsoft.com/office/officeart/2005/8/layout/hProcess4"/>
    <dgm:cxn modelId="{3146575A-4907-BC4A-8FBE-886517AA0DA9}" type="presParOf" srcId="{4B94BA12-3D2D-40E8-91D9-FB70941E50AB}" destId="{397787DC-C867-42B2-8F08-322335E4CE0B}" srcOrd="2" destOrd="0" presId="urn:microsoft.com/office/officeart/2005/8/layout/hProcess4"/>
    <dgm:cxn modelId="{40300C62-DACE-B04B-89EE-F434788D472C}" type="presParOf" srcId="{397787DC-C867-42B2-8F08-322335E4CE0B}" destId="{DEA5D007-1E06-4572-A2FA-A6FD36D5122D}" srcOrd="0" destOrd="0" presId="urn:microsoft.com/office/officeart/2005/8/layout/hProcess4"/>
    <dgm:cxn modelId="{4A5C7062-653C-814E-A354-89B0EA775110}" type="presParOf" srcId="{397787DC-C867-42B2-8F08-322335E4CE0B}" destId="{04C2EBD7-D8CF-492B-83F7-25FA8D6A1F7F}" srcOrd="1" destOrd="0" presId="urn:microsoft.com/office/officeart/2005/8/layout/hProcess4"/>
    <dgm:cxn modelId="{A4925998-1EED-2841-A30F-F94F831D8913}" type="presParOf" srcId="{397787DC-C867-42B2-8F08-322335E4CE0B}" destId="{8ACA5BCF-5DC2-4156-9CE7-388AE7CE751B}" srcOrd="2" destOrd="0" presId="urn:microsoft.com/office/officeart/2005/8/layout/hProcess4"/>
    <dgm:cxn modelId="{9EC086C5-A625-6F40-BAAB-D93832E652A6}" type="presParOf" srcId="{397787DC-C867-42B2-8F08-322335E4CE0B}" destId="{AB6FCE26-F73C-41C2-926E-756423754459}" srcOrd="3" destOrd="0" presId="urn:microsoft.com/office/officeart/2005/8/layout/hProcess4"/>
    <dgm:cxn modelId="{A07F6537-C851-2F43-9FAB-8C1686D6E231}" type="presParOf" srcId="{397787DC-C867-42B2-8F08-322335E4CE0B}" destId="{C0C882C3-A780-4048-BB64-9C0AA39FC7BA}" srcOrd="4" destOrd="0" presId="urn:microsoft.com/office/officeart/2005/8/layout/hProcess4"/>
    <dgm:cxn modelId="{5D347158-18A2-B047-99CC-2E7C3876FE9D}" type="presParOf" srcId="{4B94BA12-3D2D-40E8-91D9-FB70941E50AB}" destId="{6A43A597-263D-473D-93A8-F3BDA94191B3}" srcOrd="3" destOrd="0" presId="urn:microsoft.com/office/officeart/2005/8/layout/hProcess4"/>
    <dgm:cxn modelId="{1C1E20C1-7276-D947-B18C-0D9656FC4B8B}" type="presParOf" srcId="{4B94BA12-3D2D-40E8-91D9-FB70941E50AB}" destId="{B19A77D8-4302-4258-A9AA-C36E607FDBFF}" srcOrd="4" destOrd="0" presId="urn:microsoft.com/office/officeart/2005/8/layout/hProcess4"/>
    <dgm:cxn modelId="{CCC1DE3E-A218-2C49-BEBA-EC9CF0D317D2}" type="presParOf" srcId="{B19A77D8-4302-4258-A9AA-C36E607FDBFF}" destId="{802A27A9-F74F-4473-AA29-A107096F169E}" srcOrd="0" destOrd="0" presId="urn:microsoft.com/office/officeart/2005/8/layout/hProcess4"/>
    <dgm:cxn modelId="{4919605A-347D-7949-8786-153051B28216}" type="presParOf" srcId="{B19A77D8-4302-4258-A9AA-C36E607FDBFF}" destId="{CF707320-F68C-4952-A6A4-1D8486C7DC56}" srcOrd="1" destOrd="0" presId="urn:microsoft.com/office/officeart/2005/8/layout/hProcess4"/>
    <dgm:cxn modelId="{BC3A1444-42D9-1E47-9F22-AAB0E21063A3}" type="presParOf" srcId="{B19A77D8-4302-4258-A9AA-C36E607FDBFF}" destId="{74E53372-34A0-4849-B633-5309F3FDDC10}" srcOrd="2" destOrd="0" presId="urn:microsoft.com/office/officeart/2005/8/layout/hProcess4"/>
    <dgm:cxn modelId="{CED10B4D-99C8-1C4B-90E9-2CF42C570BFE}" type="presParOf" srcId="{B19A77D8-4302-4258-A9AA-C36E607FDBFF}" destId="{674A8451-2AE2-4227-A031-D6050B58754E}" srcOrd="3" destOrd="0" presId="urn:microsoft.com/office/officeart/2005/8/layout/hProcess4"/>
    <dgm:cxn modelId="{424AB22B-9597-E34D-BB50-38CCA34485A7}" type="presParOf" srcId="{B19A77D8-4302-4258-A9AA-C36E607FDBFF}" destId="{041E7C54-2764-4205-AC08-529C2B751820}" srcOrd="4" destOrd="0" presId="urn:microsoft.com/office/officeart/2005/8/layout/hProcess4"/>
    <dgm:cxn modelId="{4E88263C-F0DD-8E46-BBFD-38DA03F191FA}" type="presParOf" srcId="{4B94BA12-3D2D-40E8-91D9-FB70941E50AB}" destId="{C4BD3A88-47B6-4C23-B7E9-21B38783FF3E}" srcOrd="5" destOrd="0" presId="urn:microsoft.com/office/officeart/2005/8/layout/hProcess4"/>
    <dgm:cxn modelId="{0390DAA7-2E27-604A-8652-564C0563486B}" type="presParOf" srcId="{4B94BA12-3D2D-40E8-91D9-FB70941E50AB}" destId="{B6DEF28A-1077-4E89-875E-522801C31748}" srcOrd="6" destOrd="0" presId="urn:microsoft.com/office/officeart/2005/8/layout/hProcess4"/>
    <dgm:cxn modelId="{454AFDDB-9B03-7F4B-B774-D1985914AADF}" type="presParOf" srcId="{B6DEF28A-1077-4E89-875E-522801C31748}" destId="{2C49378E-DD5A-46AB-B035-0630D7920178}" srcOrd="0" destOrd="0" presId="urn:microsoft.com/office/officeart/2005/8/layout/hProcess4"/>
    <dgm:cxn modelId="{776F5DCA-12C8-5445-8753-A41176E391FB}" type="presParOf" srcId="{B6DEF28A-1077-4E89-875E-522801C31748}" destId="{7DD40BB2-A7A0-4869-B8C7-E4C88AB194D5}" srcOrd="1" destOrd="0" presId="urn:microsoft.com/office/officeart/2005/8/layout/hProcess4"/>
    <dgm:cxn modelId="{C955EADB-B324-E94B-B849-FEF82C6A068F}" type="presParOf" srcId="{B6DEF28A-1077-4E89-875E-522801C31748}" destId="{A051B4A0-E096-41B2-8958-5CE7F635C284}" srcOrd="2" destOrd="0" presId="urn:microsoft.com/office/officeart/2005/8/layout/hProcess4"/>
    <dgm:cxn modelId="{48339166-3916-384F-8EE1-1ED1D73AA416}" type="presParOf" srcId="{B6DEF28A-1077-4E89-875E-522801C31748}" destId="{002DB82D-3965-483B-A032-1D98FA7C40B2}" srcOrd="3" destOrd="0" presId="urn:microsoft.com/office/officeart/2005/8/layout/hProcess4"/>
    <dgm:cxn modelId="{68274AEC-A2B4-FB4C-A8CD-601A51DCEC52}" type="presParOf" srcId="{B6DEF28A-1077-4E89-875E-522801C31748}" destId="{AE96C234-4087-4EFB-8818-00BC299ED96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7D38B7-AE3F-40E8-81AD-80BA210487FE}"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8A44481F-B1BA-4F32-A9C2-7BC1C9317AE0}">
      <dgm:prSet/>
      <dgm:spPr>
        <a:solidFill>
          <a:srgbClr val="00CCFF"/>
        </a:solidFill>
        <a:scene3d>
          <a:camera prst="orthographicFront"/>
          <a:lightRig rig="threePt" dir="t"/>
        </a:scene3d>
        <a:sp3d>
          <a:bevelT prst="slope"/>
        </a:sp3d>
      </dgm:spPr>
      <dgm:t>
        <a:bodyPr/>
        <a:lstStyle/>
        <a:p>
          <a:pPr rtl="0"/>
          <a:r>
            <a:rPr lang="en-US" b="0" cap="none" spc="0" baseline="0" dirty="0" smtClean="0">
              <a:ln w="19050" cmpd="sng">
                <a:noFill/>
                <a:prstDash val="solid"/>
              </a:ln>
              <a:solidFill>
                <a:schemeClr val="bg1"/>
              </a:solidFill>
              <a:effectLst>
                <a:outerShdw dir="3600000" algn="tl" rotWithShape="0">
                  <a:srgbClr val="000000">
                    <a:alpha val="70000"/>
                  </a:srgbClr>
                </a:outerShdw>
              </a:effectLst>
            </a:rPr>
            <a:t>planning</a:t>
          </a:r>
          <a:endParaRPr lang="en-US" b="0" cap="none" spc="0" baseline="0" dirty="0">
            <a:ln w="19050" cmpd="sng">
              <a:noFill/>
              <a:prstDash val="solid"/>
            </a:ln>
            <a:solidFill>
              <a:schemeClr val="bg1"/>
            </a:solidFill>
            <a:effectLst>
              <a:outerShdw dir="3600000" algn="tl" rotWithShape="0">
                <a:srgbClr val="000000">
                  <a:alpha val="70000"/>
                </a:srgbClr>
              </a:outerShdw>
            </a:effectLst>
          </a:endParaRPr>
        </a:p>
      </dgm:t>
    </dgm:pt>
    <dgm:pt modelId="{E9B307ED-8FB6-497F-9FBD-00F83D4B9F92}" type="parTrans" cxnId="{B0C5F085-D4C4-4FCB-99D6-6E04B440AF29}">
      <dgm:prSet/>
      <dgm:spPr/>
      <dgm:t>
        <a:bodyPr/>
        <a:lstStyle/>
        <a:p>
          <a:endParaRPr lang="en-US"/>
        </a:p>
      </dgm:t>
    </dgm:pt>
    <dgm:pt modelId="{344106E4-E6E2-4F43-BDB3-35AF7C4E3CB9}" type="sibTrans" cxnId="{B0C5F085-D4C4-4FCB-99D6-6E04B440AF29}">
      <dgm:prSet/>
      <dgm:spPr/>
      <dgm:t>
        <a:bodyPr/>
        <a:lstStyle/>
        <a:p>
          <a:endParaRPr lang="en-US"/>
        </a:p>
      </dgm:t>
    </dgm:pt>
    <dgm:pt modelId="{B6F982AA-6E36-48C2-8D3F-B7238EDB5CCB}">
      <dgm:prSet/>
      <dgm:spPr>
        <a:solidFill>
          <a:srgbClr val="3399FF"/>
        </a:solidFill>
        <a:scene3d>
          <a:camera prst="orthographicFront"/>
          <a:lightRig rig="threePt" dir="t"/>
        </a:scene3d>
        <a:sp3d>
          <a:bevelT prst="slope"/>
        </a:sp3d>
      </dgm:spPr>
      <dgm:t>
        <a:bodyPr/>
        <a:lstStyle/>
        <a:p>
          <a:pPr rtl="0"/>
          <a:r>
            <a:rPr lang="en-US" b="0" cap="none" spc="0" dirty="0" smtClean="0">
              <a:ln w="18415" cmpd="sng">
                <a:noFill/>
                <a:prstDash val="solid"/>
              </a:ln>
              <a:solidFill>
                <a:srgbClr val="FFFFFF"/>
              </a:solidFill>
              <a:effectLst>
                <a:outerShdw blurRad="63500" dir="3600000" algn="tl" rotWithShape="0">
                  <a:srgbClr val="000000">
                    <a:alpha val="70000"/>
                  </a:srgbClr>
                </a:outerShdw>
              </a:effectLst>
            </a:rPr>
            <a:t>collecting</a:t>
          </a:r>
          <a:endParaRPr lang="en-US" b="0" cap="none" spc="0" dirty="0">
            <a:ln w="18415" cmpd="sng">
              <a:noFill/>
              <a:prstDash val="solid"/>
            </a:ln>
            <a:solidFill>
              <a:srgbClr val="FFFFFF"/>
            </a:solidFill>
            <a:effectLst>
              <a:outerShdw blurRad="63500" dir="3600000" algn="tl" rotWithShape="0">
                <a:srgbClr val="000000">
                  <a:alpha val="70000"/>
                </a:srgbClr>
              </a:outerShdw>
            </a:effectLst>
          </a:endParaRPr>
        </a:p>
      </dgm:t>
    </dgm:pt>
    <dgm:pt modelId="{8ACAEF5D-16F7-447C-86FC-340BEF6186AC}" type="parTrans" cxnId="{E85E74DB-6B74-4ACB-9677-F3581A23B94D}">
      <dgm:prSet/>
      <dgm:spPr/>
      <dgm:t>
        <a:bodyPr/>
        <a:lstStyle/>
        <a:p>
          <a:endParaRPr lang="en-US"/>
        </a:p>
      </dgm:t>
    </dgm:pt>
    <dgm:pt modelId="{2627C130-8F28-42EE-A556-C691BB1368C5}" type="sibTrans" cxnId="{E85E74DB-6B74-4ACB-9677-F3581A23B94D}">
      <dgm:prSet/>
      <dgm:spPr/>
      <dgm:t>
        <a:bodyPr/>
        <a:lstStyle/>
        <a:p>
          <a:endParaRPr lang="en-US"/>
        </a:p>
      </dgm:t>
    </dgm:pt>
    <dgm:pt modelId="{20543C32-1074-4BF5-9EA4-04BF81712375}">
      <dgm:prSet/>
      <dgm:spPr>
        <a:solidFill>
          <a:srgbClr val="0066FF"/>
        </a:solidFill>
        <a:scene3d>
          <a:camera prst="orthographicFront"/>
          <a:lightRig rig="threePt" dir="t"/>
        </a:scene3d>
        <a:sp3d>
          <a:bevelT prst="slope"/>
        </a:sp3d>
      </dgm:spPr>
      <dgm:t>
        <a:bodyPr/>
        <a:lstStyle/>
        <a:p>
          <a:pPr rtl="0"/>
          <a:r>
            <a:rPr lang="en-US" b="0" cap="none" spc="0" dirty="0" smtClean="0">
              <a:ln w="18415" cmpd="sng">
                <a:noFill/>
                <a:prstDash val="solid"/>
              </a:ln>
              <a:solidFill>
                <a:srgbClr val="FFFFFF"/>
              </a:solidFill>
              <a:effectLst>
                <a:outerShdw dir="3600000" algn="tl" rotWithShape="0">
                  <a:srgbClr val="000000">
                    <a:alpha val="70000"/>
                  </a:srgbClr>
                </a:outerShdw>
              </a:effectLst>
            </a:rPr>
            <a:t>documenting</a:t>
          </a:r>
          <a:endParaRPr lang="en-US" b="1" dirty="0">
            <a:ln w="18415" cmpd="sng">
              <a:noFill/>
              <a:prstDash val="solid"/>
            </a:ln>
            <a:effectLst>
              <a:outerShdw dir="3600000" algn="tl" rotWithShape="0">
                <a:srgbClr val="000000">
                  <a:alpha val="70000"/>
                </a:srgbClr>
              </a:outerShdw>
            </a:effectLst>
          </a:endParaRPr>
        </a:p>
      </dgm:t>
    </dgm:pt>
    <dgm:pt modelId="{E909F929-447A-4AA0-99C7-05717C5E4619}" type="parTrans" cxnId="{E103A5BE-2DE1-4EFD-BB7F-990FA8BEF645}">
      <dgm:prSet/>
      <dgm:spPr/>
      <dgm:t>
        <a:bodyPr/>
        <a:lstStyle/>
        <a:p>
          <a:endParaRPr lang="en-US"/>
        </a:p>
      </dgm:t>
    </dgm:pt>
    <dgm:pt modelId="{10509809-6E53-4930-BFC5-DDF852F2C96C}" type="sibTrans" cxnId="{E103A5BE-2DE1-4EFD-BB7F-990FA8BEF645}">
      <dgm:prSet/>
      <dgm:spPr/>
      <dgm:t>
        <a:bodyPr/>
        <a:lstStyle/>
        <a:p>
          <a:endParaRPr lang="en-US"/>
        </a:p>
      </dgm:t>
    </dgm:pt>
    <dgm:pt modelId="{06A1BEAB-CE12-4082-A326-0F30ECF721EC}">
      <dgm:prSet/>
      <dgm:spPr>
        <a:solidFill>
          <a:srgbClr val="0033CC"/>
        </a:solidFill>
        <a:scene3d>
          <a:camera prst="orthographicFront"/>
          <a:lightRig rig="threePt" dir="t"/>
        </a:scene3d>
        <a:sp3d>
          <a:bevelT prst="slope"/>
        </a:sp3d>
      </dgm:spPr>
      <dgm:t>
        <a:bodyPr/>
        <a:lstStyle/>
        <a:p>
          <a:pPr rtl="0"/>
          <a:r>
            <a:rPr lang="en-US" b="0" cap="none" spc="0" dirty="0" smtClean="0">
              <a:ln w="18415" cmpd="sng">
                <a:noFill/>
                <a:prstDash val="solid"/>
              </a:ln>
              <a:solidFill>
                <a:srgbClr val="FFFFFF"/>
              </a:solidFill>
              <a:effectLst>
                <a:outerShdw dir="3600000" algn="tl" rotWithShape="0">
                  <a:srgbClr val="000000">
                    <a:alpha val="70000"/>
                  </a:srgbClr>
                </a:outerShdw>
              </a:effectLst>
            </a:rPr>
            <a:t>a</a:t>
          </a:r>
          <a:r>
            <a:rPr lang="en-US" b="0" cap="none" spc="0" dirty="0" smtClean="0">
              <a:ln w="18415" cmpd="sng">
                <a:noFill/>
                <a:prstDash val="solid"/>
              </a:ln>
              <a:solidFill>
                <a:srgbClr val="FFFFFF"/>
              </a:solidFill>
              <a:effectLst>
                <a:outerShdw blurRad="63500" dir="3600000" algn="tl" rotWithShape="0">
                  <a:srgbClr val="000000">
                    <a:alpha val="70000"/>
                  </a:srgbClr>
                </a:outerShdw>
              </a:effectLst>
            </a:rPr>
            <a:t>nalyzing</a:t>
          </a:r>
          <a:endParaRPr lang="en-US" b="1" dirty="0">
            <a:ln w="18415" cmpd="sng">
              <a:noFill/>
              <a:prstDash val="solid"/>
            </a:ln>
          </a:endParaRPr>
        </a:p>
      </dgm:t>
    </dgm:pt>
    <dgm:pt modelId="{BC485FB1-5573-4D3C-AE3A-754A63D7196D}" type="parTrans" cxnId="{9299B09F-5C5B-475F-9D02-6135537D9A45}">
      <dgm:prSet/>
      <dgm:spPr/>
      <dgm:t>
        <a:bodyPr/>
        <a:lstStyle/>
        <a:p>
          <a:endParaRPr lang="en-US"/>
        </a:p>
      </dgm:t>
    </dgm:pt>
    <dgm:pt modelId="{5AD8305B-B484-41A2-BA31-84E42A3DD959}" type="sibTrans" cxnId="{9299B09F-5C5B-475F-9D02-6135537D9A45}">
      <dgm:prSet/>
      <dgm:spPr/>
      <dgm:t>
        <a:bodyPr/>
        <a:lstStyle/>
        <a:p>
          <a:endParaRPr lang="en-US"/>
        </a:p>
      </dgm:t>
    </dgm:pt>
    <dgm:pt modelId="{DABDE3A5-4384-41CA-9260-934E22B10EEA}">
      <dgm:prSet/>
      <dgm:spPr>
        <a:solidFill>
          <a:srgbClr val="002060"/>
        </a:solidFill>
        <a:scene3d>
          <a:camera prst="orthographicFront"/>
          <a:lightRig rig="threePt" dir="t"/>
        </a:scene3d>
        <a:sp3d>
          <a:bevelT prst="slope"/>
        </a:sp3d>
      </dgm:spPr>
      <dgm:t>
        <a:bodyPr/>
        <a:lstStyle/>
        <a:p>
          <a:pPr rtl="0"/>
          <a:r>
            <a:rPr lang="en-US" b="0" cap="none" spc="0" dirty="0" smtClean="0">
              <a:ln w="18415" cmpd="sng">
                <a:noFill/>
                <a:prstDash val="solid"/>
              </a:ln>
              <a:solidFill>
                <a:srgbClr val="FFFFFF"/>
              </a:solidFill>
              <a:effectLst>
                <a:outerShdw blurRad="63500" dir="3600000" algn="tl" rotWithShape="0">
                  <a:srgbClr val="000000">
                    <a:alpha val="70000"/>
                  </a:srgbClr>
                </a:outerShdw>
              </a:effectLst>
            </a:rPr>
            <a:t>reflecting</a:t>
          </a:r>
          <a:endParaRPr lang="en-US" b="1" dirty="0">
            <a:ln w="18415" cmpd="sng">
              <a:noFill/>
              <a:prstDash val="solid"/>
            </a:ln>
          </a:endParaRPr>
        </a:p>
      </dgm:t>
    </dgm:pt>
    <dgm:pt modelId="{A8A822D1-4126-4266-92CD-0397B01C5C68}" type="parTrans" cxnId="{F5804B7E-D827-4256-A1E9-24C4E3D48149}">
      <dgm:prSet/>
      <dgm:spPr/>
      <dgm:t>
        <a:bodyPr/>
        <a:lstStyle/>
        <a:p>
          <a:endParaRPr lang="en-US"/>
        </a:p>
      </dgm:t>
    </dgm:pt>
    <dgm:pt modelId="{EEF5A9D1-0CB1-4233-AE99-0B392566FD3B}" type="sibTrans" cxnId="{F5804B7E-D827-4256-A1E9-24C4E3D48149}">
      <dgm:prSet/>
      <dgm:spPr/>
      <dgm:t>
        <a:bodyPr/>
        <a:lstStyle/>
        <a:p>
          <a:endParaRPr lang="en-US"/>
        </a:p>
      </dgm:t>
    </dgm:pt>
    <dgm:pt modelId="{B58DB846-CF01-4FFF-8980-79B5AE71B91F}" type="pres">
      <dgm:prSet presAssocID="{357D38B7-AE3F-40E8-81AD-80BA210487FE}" presName="CompostProcess" presStyleCnt="0">
        <dgm:presLayoutVars>
          <dgm:dir/>
          <dgm:resizeHandles val="exact"/>
        </dgm:presLayoutVars>
      </dgm:prSet>
      <dgm:spPr/>
      <dgm:t>
        <a:bodyPr/>
        <a:lstStyle/>
        <a:p>
          <a:endParaRPr lang="en-US"/>
        </a:p>
      </dgm:t>
    </dgm:pt>
    <dgm:pt modelId="{5D11F799-4B74-4140-B0A1-1A7BEBBA4905}" type="pres">
      <dgm:prSet presAssocID="{357D38B7-AE3F-40E8-81AD-80BA210487FE}" presName="arrow" presStyleLbl="bgShp" presStyleIdx="0" presStyleCnt="1"/>
      <dgm:spPr>
        <a:solidFill>
          <a:schemeClr val="accent1"/>
        </a:solidFill>
        <a:scene3d>
          <a:camera prst="orthographicFront"/>
          <a:lightRig rig="threePt" dir="t"/>
        </a:scene3d>
        <a:sp3d>
          <a:bevelT prst="slope"/>
        </a:sp3d>
      </dgm:spPr>
      <dgm:t>
        <a:bodyPr/>
        <a:lstStyle/>
        <a:p>
          <a:endParaRPr lang="en-US"/>
        </a:p>
      </dgm:t>
    </dgm:pt>
    <dgm:pt modelId="{FD5DFDC1-064E-4BC2-B9FA-5A83B0CA5060}" type="pres">
      <dgm:prSet presAssocID="{357D38B7-AE3F-40E8-81AD-80BA210487FE}" presName="linearProcess" presStyleCnt="0"/>
      <dgm:spPr>
        <a:scene3d>
          <a:camera prst="orthographicFront"/>
          <a:lightRig rig="threePt" dir="t"/>
        </a:scene3d>
        <a:sp3d>
          <a:bevelT prst="slope"/>
        </a:sp3d>
      </dgm:spPr>
      <dgm:t>
        <a:bodyPr/>
        <a:lstStyle/>
        <a:p>
          <a:endParaRPr lang="en-US"/>
        </a:p>
      </dgm:t>
    </dgm:pt>
    <dgm:pt modelId="{6DC519D1-D456-45BC-BF57-325FEDEB3153}" type="pres">
      <dgm:prSet presAssocID="{8A44481F-B1BA-4F32-A9C2-7BC1C9317AE0}" presName="textNode" presStyleLbl="node1" presStyleIdx="0" presStyleCnt="5" custLinFactNeighborX="-12211">
        <dgm:presLayoutVars>
          <dgm:bulletEnabled val="1"/>
        </dgm:presLayoutVars>
      </dgm:prSet>
      <dgm:spPr/>
      <dgm:t>
        <a:bodyPr/>
        <a:lstStyle/>
        <a:p>
          <a:endParaRPr lang="en-US"/>
        </a:p>
      </dgm:t>
    </dgm:pt>
    <dgm:pt modelId="{583251CC-F781-43AF-9AEA-CF909CE41878}" type="pres">
      <dgm:prSet presAssocID="{344106E4-E6E2-4F43-BDB3-35AF7C4E3CB9}" presName="sibTrans" presStyleCnt="0"/>
      <dgm:spPr>
        <a:scene3d>
          <a:camera prst="orthographicFront"/>
          <a:lightRig rig="threePt" dir="t"/>
        </a:scene3d>
        <a:sp3d>
          <a:bevelT prst="slope"/>
        </a:sp3d>
      </dgm:spPr>
      <dgm:t>
        <a:bodyPr/>
        <a:lstStyle/>
        <a:p>
          <a:endParaRPr lang="en-US"/>
        </a:p>
      </dgm:t>
    </dgm:pt>
    <dgm:pt modelId="{078939D2-F820-4DBE-843D-8BF5A47B1188}" type="pres">
      <dgm:prSet presAssocID="{B6F982AA-6E36-48C2-8D3F-B7238EDB5CCB}" presName="textNode" presStyleLbl="node1" presStyleIdx="1" presStyleCnt="5">
        <dgm:presLayoutVars>
          <dgm:bulletEnabled val="1"/>
        </dgm:presLayoutVars>
      </dgm:prSet>
      <dgm:spPr/>
      <dgm:t>
        <a:bodyPr/>
        <a:lstStyle/>
        <a:p>
          <a:endParaRPr lang="en-US"/>
        </a:p>
      </dgm:t>
    </dgm:pt>
    <dgm:pt modelId="{20F63CEE-6E8B-4E7C-BDA0-FAFB3E402D18}" type="pres">
      <dgm:prSet presAssocID="{2627C130-8F28-42EE-A556-C691BB1368C5}" presName="sibTrans" presStyleCnt="0"/>
      <dgm:spPr>
        <a:scene3d>
          <a:camera prst="orthographicFront"/>
          <a:lightRig rig="threePt" dir="t"/>
        </a:scene3d>
        <a:sp3d>
          <a:bevelT prst="slope"/>
        </a:sp3d>
      </dgm:spPr>
      <dgm:t>
        <a:bodyPr/>
        <a:lstStyle/>
        <a:p>
          <a:endParaRPr lang="en-US"/>
        </a:p>
      </dgm:t>
    </dgm:pt>
    <dgm:pt modelId="{FF69B9AB-9F57-4C04-A852-AB4B29E2E1C9}" type="pres">
      <dgm:prSet presAssocID="{20543C32-1074-4BF5-9EA4-04BF81712375}" presName="textNode" presStyleLbl="node1" presStyleIdx="2" presStyleCnt="5">
        <dgm:presLayoutVars>
          <dgm:bulletEnabled val="1"/>
        </dgm:presLayoutVars>
      </dgm:prSet>
      <dgm:spPr/>
      <dgm:t>
        <a:bodyPr/>
        <a:lstStyle/>
        <a:p>
          <a:endParaRPr lang="en-US"/>
        </a:p>
      </dgm:t>
    </dgm:pt>
    <dgm:pt modelId="{8FAFA060-C0AD-4F70-9062-4A2D60DAB4F8}" type="pres">
      <dgm:prSet presAssocID="{10509809-6E53-4930-BFC5-DDF852F2C96C}" presName="sibTrans" presStyleCnt="0"/>
      <dgm:spPr>
        <a:scene3d>
          <a:camera prst="orthographicFront"/>
          <a:lightRig rig="threePt" dir="t"/>
        </a:scene3d>
        <a:sp3d>
          <a:bevelT prst="slope"/>
        </a:sp3d>
      </dgm:spPr>
      <dgm:t>
        <a:bodyPr/>
        <a:lstStyle/>
        <a:p>
          <a:endParaRPr lang="en-US"/>
        </a:p>
      </dgm:t>
    </dgm:pt>
    <dgm:pt modelId="{52DFEEA5-E15E-462D-8C00-532C79F51749}" type="pres">
      <dgm:prSet presAssocID="{06A1BEAB-CE12-4082-A326-0F30ECF721EC}" presName="textNode" presStyleLbl="node1" presStyleIdx="3" presStyleCnt="5">
        <dgm:presLayoutVars>
          <dgm:bulletEnabled val="1"/>
        </dgm:presLayoutVars>
      </dgm:prSet>
      <dgm:spPr/>
      <dgm:t>
        <a:bodyPr/>
        <a:lstStyle/>
        <a:p>
          <a:endParaRPr lang="en-US"/>
        </a:p>
      </dgm:t>
    </dgm:pt>
    <dgm:pt modelId="{37296B4A-E432-4896-883C-BE2DBA2E9411}" type="pres">
      <dgm:prSet presAssocID="{5AD8305B-B484-41A2-BA31-84E42A3DD959}" presName="sibTrans" presStyleCnt="0"/>
      <dgm:spPr>
        <a:scene3d>
          <a:camera prst="orthographicFront"/>
          <a:lightRig rig="threePt" dir="t"/>
        </a:scene3d>
        <a:sp3d>
          <a:bevelT prst="slope"/>
        </a:sp3d>
      </dgm:spPr>
      <dgm:t>
        <a:bodyPr/>
        <a:lstStyle/>
        <a:p>
          <a:endParaRPr lang="en-US"/>
        </a:p>
      </dgm:t>
    </dgm:pt>
    <dgm:pt modelId="{EC768E9A-5DFC-46F4-9167-777C74E697AD}" type="pres">
      <dgm:prSet presAssocID="{DABDE3A5-4384-41CA-9260-934E22B10EEA}" presName="textNode" presStyleLbl="node1" presStyleIdx="4" presStyleCnt="5">
        <dgm:presLayoutVars>
          <dgm:bulletEnabled val="1"/>
        </dgm:presLayoutVars>
      </dgm:prSet>
      <dgm:spPr/>
      <dgm:t>
        <a:bodyPr/>
        <a:lstStyle/>
        <a:p>
          <a:endParaRPr lang="en-US"/>
        </a:p>
      </dgm:t>
    </dgm:pt>
  </dgm:ptLst>
  <dgm:cxnLst>
    <dgm:cxn modelId="{E103A5BE-2DE1-4EFD-BB7F-990FA8BEF645}" srcId="{357D38B7-AE3F-40E8-81AD-80BA210487FE}" destId="{20543C32-1074-4BF5-9EA4-04BF81712375}" srcOrd="2" destOrd="0" parTransId="{E909F929-447A-4AA0-99C7-05717C5E4619}" sibTransId="{10509809-6E53-4930-BFC5-DDF852F2C96C}"/>
    <dgm:cxn modelId="{F4213AE4-AF24-874B-B4C5-5C8AD622B229}" type="presOf" srcId="{20543C32-1074-4BF5-9EA4-04BF81712375}" destId="{FF69B9AB-9F57-4C04-A852-AB4B29E2E1C9}" srcOrd="0" destOrd="0" presId="urn:microsoft.com/office/officeart/2005/8/layout/hProcess9"/>
    <dgm:cxn modelId="{E85E74DB-6B74-4ACB-9677-F3581A23B94D}" srcId="{357D38B7-AE3F-40E8-81AD-80BA210487FE}" destId="{B6F982AA-6E36-48C2-8D3F-B7238EDB5CCB}" srcOrd="1" destOrd="0" parTransId="{8ACAEF5D-16F7-447C-86FC-340BEF6186AC}" sibTransId="{2627C130-8F28-42EE-A556-C691BB1368C5}"/>
    <dgm:cxn modelId="{29B477D0-A415-F147-9920-00005DF71214}" type="presOf" srcId="{8A44481F-B1BA-4F32-A9C2-7BC1C9317AE0}" destId="{6DC519D1-D456-45BC-BF57-325FEDEB3153}" srcOrd="0" destOrd="0" presId="urn:microsoft.com/office/officeart/2005/8/layout/hProcess9"/>
    <dgm:cxn modelId="{93A741B7-EF60-9940-9421-3B84D523DA71}" type="presOf" srcId="{DABDE3A5-4384-41CA-9260-934E22B10EEA}" destId="{EC768E9A-5DFC-46F4-9167-777C74E697AD}" srcOrd="0" destOrd="0" presId="urn:microsoft.com/office/officeart/2005/8/layout/hProcess9"/>
    <dgm:cxn modelId="{D7360B28-A968-294E-82B7-576D79E6B4BF}" type="presOf" srcId="{06A1BEAB-CE12-4082-A326-0F30ECF721EC}" destId="{52DFEEA5-E15E-462D-8C00-532C79F51749}" srcOrd="0" destOrd="0" presId="urn:microsoft.com/office/officeart/2005/8/layout/hProcess9"/>
    <dgm:cxn modelId="{B0C5F085-D4C4-4FCB-99D6-6E04B440AF29}" srcId="{357D38B7-AE3F-40E8-81AD-80BA210487FE}" destId="{8A44481F-B1BA-4F32-A9C2-7BC1C9317AE0}" srcOrd="0" destOrd="0" parTransId="{E9B307ED-8FB6-497F-9FBD-00F83D4B9F92}" sibTransId="{344106E4-E6E2-4F43-BDB3-35AF7C4E3CB9}"/>
    <dgm:cxn modelId="{9299B09F-5C5B-475F-9D02-6135537D9A45}" srcId="{357D38B7-AE3F-40E8-81AD-80BA210487FE}" destId="{06A1BEAB-CE12-4082-A326-0F30ECF721EC}" srcOrd="3" destOrd="0" parTransId="{BC485FB1-5573-4D3C-AE3A-754A63D7196D}" sibTransId="{5AD8305B-B484-41A2-BA31-84E42A3DD959}"/>
    <dgm:cxn modelId="{5812ED95-F7BF-1747-B3F8-519D2AFC071D}" type="presOf" srcId="{357D38B7-AE3F-40E8-81AD-80BA210487FE}" destId="{B58DB846-CF01-4FFF-8980-79B5AE71B91F}" srcOrd="0" destOrd="0" presId="urn:microsoft.com/office/officeart/2005/8/layout/hProcess9"/>
    <dgm:cxn modelId="{2533A213-49B0-494A-B420-5281F547DA43}" type="presOf" srcId="{B6F982AA-6E36-48C2-8D3F-B7238EDB5CCB}" destId="{078939D2-F820-4DBE-843D-8BF5A47B1188}" srcOrd="0" destOrd="0" presId="urn:microsoft.com/office/officeart/2005/8/layout/hProcess9"/>
    <dgm:cxn modelId="{F5804B7E-D827-4256-A1E9-24C4E3D48149}" srcId="{357D38B7-AE3F-40E8-81AD-80BA210487FE}" destId="{DABDE3A5-4384-41CA-9260-934E22B10EEA}" srcOrd="4" destOrd="0" parTransId="{A8A822D1-4126-4266-92CD-0397B01C5C68}" sibTransId="{EEF5A9D1-0CB1-4233-AE99-0B392566FD3B}"/>
    <dgm:cxn modelId="{A92946A9-2CBC-2B41-A89E-25E04A720509}" type="presParOf" srcId="{B58DB846-CF01-4FFF-8980-79B5AE71B91F}" destId="{5D11F799-4B74-4140-B0A1-1A7BEBBA4905}" srcOrd="0" destOrd="0" presId="urn:microsoft.com/office/officeart/2005/8/layout/hProcess9"/>
    <dgm:cxn modelId="{148271B0-92A6-7149-A972-4D9C0E07571C}" type="presParOf" srcId="{B58DB846-CF01-4FFF-8980-79B5AE71B91F}" destId="{FD5DFDC1-064E-4BC2-B9FA-5A83B0CA5060}" srcOrd="1" destOrd="0" presId="urn:microsoft.com/office/officeart/2005/8/layout/hProcess9"/>
    <dgm:cxn modelId="{49A48DE2-2E64-6C4B-908E-FEBCFEE792D8}" type="presParOf" srcId="{FD5DFDC1-064E-4BC2-B9FA-5A83B0CA5060}" destId="{6DC519D1-D456-45BC-BF57-325FEDEB3153}" srcOrd="0" destOrd="0" presId="urn:microsoft.com/office/officeart/2005/8/layout/hProcess9"/>
    <dgm:cxn modelId="{0D4F83DF-CC10-2B45-AD09-A80967B81FDE}" type="presParOf" srcId="{FD5DFDC1-064E-4BC2-B9FA-5A83B0CA5060}" destId="{583251CC-F781-43AF-9AEA-CF909CE41878}" srcOrd="1" destOrd="0" presId="urn:microsoft.com/office/officeart/2005/8/layout/hProcess9"/>
    <dgm:cxn modelId="{C604E48D-A910-6C4C-AF59-9AA85258C3F6}" type="presParOf" srcId="{FD5DFDC1-064E-4BC2-B9FA-5A83B0CA5060}" destId="{078939D2-F820-4DBE-843D-8BF5A47B1188}" srcOrd="2" destOrd="0" presId="urn:microsoft.com/office/officeart/2005/8/layout/hProcess9"/>
    <dgm:cxn modelId="{9ADC0C57-1A09-E64C-A045-F1F6A34644F1}" type="presParOf" srcId="{FD5DFDC1-064E-4BC2-B9FA-5A83B0CA5060}" destId="{20F63CEE-6E8B-4E7C-BDA0-FAFB3E402D18}" srcOrd="3" destOrd="0" presId="urn:microsoft.com/office/officeart/2005/8/layout/hProcess9"/>
    <dgm:cxn modelId="{D969157E-8CB4-564F-A098-9AD8B3A1E225}" type="presParOf" srcId="{FD5DFDC1-064E-4BC2-B9FA-5A83B0CA5060}" destId="{FF69B9AB-9F57-4C04-A852-AB4B29E2E1C9}" srcOrd="4" destOrd="0" presId="urn:microsoft.com/office/officeart/2005/8/layout/hProcess9"/>
    <dgm:cxn modelId="{9335E76E-D043-F64D-B0D4-161926D3E5FC}" type="presParOf" srcId="{FD5DFDC1-064E-4BC2-B9FA-5A83B0CA5060}" destId="{8FAFA060-C0AD-4F70-9062-4A2D60DAB4F8}" srcOrd="5" destOrd="0" presId="urn:microsoft.com/office/officeart/2005/8/layout/hProcess9"/>
    <dgm:cxn modelId="{401D6725-F928-B24A-AC1E-F3A8FDFFB03C}" type="presParOf" srcId="{FD5DFDC1-064E-4BC2-B9FA-5A83B0CA5060}" destId="{52DFEEA5-E15E-462D-8C00-532C79F51749}" srcOrd="6" destOrd="0" presId="urn:microsoft.com/office/officeart/2005/8/layout/hProcess9"/>
    <dgm:cxn modelId="{16A29D36-8CB3-844A-811F-BD92ECDA4235}" type="presParOf" srcId="{FD5DFDC1-064E-4BC2-B9FA-5A83B0CA5060}" destId="{37296B4A-E432-4896-883C-BE2DBA2E9411}" srcOrd="7" destOrd="0" presId="urn:microsoft.com/office/officeart/2005/8/layout/hProcess9"/>
    <dgm:cxn modelId="{64A07072-243B-F54B-AD61-68B8C51B361E}" type="presParOf" srcId="{FD5DFDC1-064E-4BC2-B9FA-5A83B0CA5060}" destId="{EC768E9A-5DFC-46F4-9167-777C74E697AD}" srcOrd="8" destOrd="0" presId="urn:microsoft.com/office/officeart/2005/8/layout/hProcess9"/>
  </dgm:cxnLst>
  <dgm:bg/>
  <dgm:whole>
    <a:ln w="19050"/>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60EE5F-E7F2-834D-9DD8-D3C1DA7C9483}" type="doc">
      <dgm:prSet loTypeId="urn:microsoft.com/office/officeart/2005/8/layout/chevron1" loCatId="" qsTypeId="urn:microsoft.com/office/officeart/2005/8/quickstyle/simple4" qsCatId="simple" csTypeId="urn:microsoft.com/office/officeart/2005/8/colors/accent1_2" csCatId="accent1" phldr="1"/>
      <dgm:spPr/>
    </dgm:pt>
    <dgm:pt modelId="{BF578B4A-2983-254C-8B03-79BE428689A5}">
      <dgm:prSet phldrT="[Text]"/>
      <dgm:spPr/>
      <dgm:t>
        <a:bodyPr/>
        <a:lstStyle/>
        <a:p>
          <a:r>
            <a:rPr lang="en-US" dirty="0" smtClean="0"/>
            <a:t>Regional Awareness</a:t>
          </a:r>
          <a:endParaRPr lang="en-US" dirty="0"/>
        </a:p>
      </dgm:t>
    </dgm:pt>
    <dgm:pt modelId="{8B66E82D-C14F-B84E-9802-20298A7B0505}" type="parTrans" cxnId="{EEC0A9E3-AA82-6D4F-88CB-3291A7A341C6}">
      <dgm:prSet/>
      <dgm:spPr/>
      <dgm:t>
        <a:bodyPr/>
        <a:lstStyle/>
        <a:p>
          <a:endParaRPr lang="en-US"/>
        </a:p>
      </dgm:t>
    </dgm:pt>
    <dgm:pt modelId="{7FEA5B43-1E55-524B-97B7-7C9E5D258C09}" type="sibTrans" cxnId="{EEC0A9E3-AA82-6D4F-88CB-3291A7A341C6}">
      <dgm:prSet/>
      <dgm:spPr/>
      <dgm:t>
        <a:bodyPr/>
        <a:lstStyle/>
        <a:p>
          <a:endParaRPr lang="en-US"/>
        </a:p>
      </dgm:t>
    </dgm:pt>
    <dgm:pt modelId="{B13D683B-CCE0-9141-8175-70A509359326}">
      <dgm:prSet phldrT="[Text]"/>
      <dgm:spPr/>
      <dgm:t>
        <a:bodyPr/>
        <a:lstStyle/>
        <a:p>
          <a:r>
            <a:rPr lang="en-US" dirty="0" smtClean="0"/>
            <a:t>Informational Sessions</a:t>
          </a:r>
          <a:endParaRPr lang="en-US" dirty="0"/>
        </a:p>
      </dgm:t>
    </dgm:pt>
    <dgm:pt modelId="{B5B1DD86-61A8-AC45-975D-E1CF7A4B3CCD}" type="parTrans" cxnId="{AC6D1F9B-0898-7042-B70B-D768FC67F138}">
      <dgm:prSet/>
      <dgm:spPr/>
      <dgm:t>
        <a:bodyPr/>
        <a:lstStyle/>
        <a:p>
          <a:endParaRPr lang="en-US"/>
        </a:p>
      </dgm:t>
    </dgm:pt>
    <dgm:pt modelId="{343396C0-9969-E543-84AC-4966F99D7DB7}" type="sibTrans" cxnId="{AC6D1F9B-0898-7042-B70B-D768FC67F138}">
      <dgm:prSet/>
      <dgm:spPr/>
      <dgm:t>
        <a:bodyPr/>
        <a:lstStyle/>
        <a:p>
          <a:endParaRPr lang="en-US"/>
        </a:p>
      </dgm:t>
    </dgm:pt>
    <dgm:pt modelId="{DDCFB89B-C1F0-6946-B61A-78D2752943C4}">
      <dgm:prSet phldrT="[Text]"/>
      <dgm:spPr/>
      <dgm:t>
        <a:bodyPr/>
        <a:lstStyle/>
        <a:p>
          <a:r>
            <a:rPr lang="en-US" dirty="0" smtClean="0"/>
            <a:t>Regional Summer Institute</a:t>
          </a:r>
          <a:endParaRPr lang="en-US" dirty="0"/>
        </a:p>
      </dgm:t>
    </dgm:pt>
    <dgm:pt modelId="{45991BFA-E55A-1847-B384-FB675F81CA7D}" type="parTrans" cxnId="{BD26BA38-B414-EB40-93B1-4B51AF125A94}">
      <dgm:prSet/>
      <dgm:spPr/>
      <dgm:t>
        <a:bodyPr/>
        <a:lstStyle/>
        <a:p>
          <a:endParaRPr lang="en-US"/>
        </a:p>
      </dgm:t>
    </dgm:pt>
    <dgm:pt modelId="{DF4D9D0C-01D1-CD46-8A30-EDAA305CD832}" type="sibTrans" cxnId="{BD26BA38-B414-EB40-93B1-4B51AF125A94}">
      <dgm:prSet/>
      <dgm:spPr/>
      <dgm:t>
        <a:bodyPr/>
        <a:lstStyle/>
        <a:p>
          <a:endParaRPr lang="en-US"/>
        </a:p>
      </dgm:t>
    </dgm:pt>
    <dgm:pt modelId="{093586FA-7EA6-FA48-91BD-1BDB1828B10C}" type="pres">
      <dgm:prSet presAssocID="{B660EE5F-E7F2-834D-9DD8-D3C1DA7C9483}" presName="Name0" presStyleCnt="0">
        <dgm:presLayoutVars>
          <dgm:dir/>
          <dgm:animLvl val="lvl"/>
          <dgm:resizeHandles val="exact"/>
        </dgm:presLayoutVars>
      </dgm:prSet>
      <dgm:spPr/>
    </dgm:pt>
    <dgm:pt modelId="{3E67C85C-540D-F34C-AEE2-F402298DB372}" type="pres">
      <dgm:prSet presAssocID="{BF578B4A-2983-254C-8B03-79BE428689A5}" presName="parTxOnly" presStyleLbl="node1" presStyleIdx="0" presStyleCnt="3" custLinFactNeighborX="121" custLinFactNeighborY="3349">
        <dgm:presLayoutVars>
          <dgm:chMax val="0"/>
          <dgm:chPref val="0"/>
          <dgm:bulletEnabled val="1"/>
        </dgm:presLayoutVars>
      </dgm:prSet>
      <dgm:spPr/>
      <dgm:t>
        <a:bodyPr/>
        <a:lstStyle/>
        <a:p>
          <a:endParaRPr lang="en-US"/>
        </a:p>
      </dgm:t>
    </dgm:pt>
    <dgm:pt modelId="{3707BE31-5E83-734D-951D-C5FDD72B2DBD}" type="pres">
      <dgm:prSet presAssocID="{7FEA5B43-1E55-524B-97B7-7C9E5D258C09}" presName="parTxOnlySpace" presStyleCnt="0"/>
      <dgm:spPr/>
    </dgm:pt>
    <dgm:pt modelId="{471B4C0B-929C-2641-AC69-029AB7B48959}" type="pres">
      <dgm:prSet presAssocID="{B13D683B-CCE0-9141-8175-70A509359326}" presName="parTxOnly" presStyleLbl="node1" presStyleIdx="1" presStyleCnt="3" custLinFactNeighborX="0" custLinFactNeighborY="1395">
        <dgm:presLayoutVars>
          <dgm:chMax val="0"/>
          <dgm:chPref val="0"/>
          <dgm:bulletEnabled val="1"/>
        </dgm:presLayoutVars>
      </dgm:prSet>
      <dgm:spPr/>
      <dgm:t>
        <a:bodyPr/>
        <a:lstStyle/>
        <a:p>
          <a:endParaRPr lang="en-US"/>
        </a:p>
      </dgm:t>
    </dgm:pt>
    <dgm:pt modelId="{82A3C5A8-54B1-D343-AE0C-78CDF7B2E04A}" type="pres">
      <dgm:prSet presAssocID="{343396C0-9969-E543-84AC-4966F99D7DB7}" presName="parTxOnlySpace" presStyleCnt="0"/>
      <dgm:spPr/>
    </dgm:pt>
    <dgm:pt modelId="{BD5E7B82-5077-B54D-9B7B-50D7E25D1768}" type="pres">
      <dgm:prSet presAssocID="{DDCFB89B-C1F0-6946-B61A-78D2752943C4}" presName="parTxOnly" presStyleLbl="node1" presStyleIdx="2" presStyleCnt="3">
        <dgm:presLayoutVars>
          <dgm:chMax val="0"/>
          <dgm:chPref val="0"/>
          <dgm:bulletEnabled val="1"/>
        </dgm:presLayoutVars>
      </dgm:prSet>
      <dgm:spPr/>
      <dgm:t>
        <a:bodyPr/>
        <a:lstStyle/>
        <a:p>
          <a:endParaRPr lang="en-US"/>
        </a:p>
      </dgm:t>
    </dgm:pt>
  </dgm:ptLst>
  <dgm:cxnLst>
    <dgm:cxn modelId="{B8497D55-502F-2947-903B-FF2459FCEE1B}" type="presOf" srcId="{DDCFB89B-C1F0-6946-B61A-78D2752943C4}" destId="{BD5E7B82-5077-B54D-9B7B-50D7E25D1768}" srcOrd="0" destOrd="0" presId="urn:microsoft.com/office/officeart/2005/8/layout/chevron1"/>
    <dgm:cxn modelId="{05C84CF7-F0D9-104E-BA23-3CC858CA0638}" type="presOf" srcId="{BF578B4A-2983-254C-8B03-79BE428689A5}" destId="{3E67C85C-540D-F34C-AEE2-F402298DB372}" srcOrd="0" destOrd="0" presId="urn:microsoft.com/office/officeart/2005/8/layout/chevron1"/>
    <dgm:cxn modelId="{EEC0A9E3-AA82-6D4F-88CB-3291A7A341C6}" srcId="{B660EE5F-E7F2-834D-9DD8-D3C1DA7C9483}" destId="{BF578B4A-2983-254C-8B03-79BE428689A5}" srcOrd="0" destOrd="0" parTransId="{8B66E82D-C14F-B84E-9802-20298A7B0505}" sibTransId="{7FEA5B43-1E55-524B-97B7-7C9E5D258C09}"/>
    <dgm:cxn modelId="{11982CD2-0F53-7241-A0E4-30C30A90130C}" type="presOf" srcId="{B13D683B-CCE0-9141-8175-70A509359326}" destId="{471B4C0B-929C-2641-AC69-029AB7B48959}" srcOrd="0" destOrd="0" presId="urn:microsoft.com/office/officeart/2005/8/layout/chevron1"/>
    <dgm:cxn modelId="{AC6D1F9B-0898-7042-B70B-D768FC67F138}" srcId="{B660EE5F-E7F2-834D-9DD8-D3C1DA7C9483}" destId="{B13D683B-CCE0-9141-8175-70A509359326}" srcOrd="1" destOrd="0" parTransId="{B5B1DD86-61A8-AC45-975D-E1CF7A4B3CCD}" sibTransId="{343396C0-9969-E543-84AC-4966F99D7DB7}"/>
    <dgm:cxn modelId="{B39F15AD-0256-624C-9F63-D2E8EB9A00E7}" type="presOf" srcId="{B660EE5F-E7F2-834D-9DD8-D3C1DA7C9483}" destId="{093586FA-7EA6-FA48-91BD-1BDB1828B10C}" srcOrd="0" destOrd="0" presId="urn:microsoft.com/office/officeart/2005/8/layout/chevron1"/>
    <dgm:cxn modelId="{BD26BA38-B414-EB40-93B1-4B51AF125A94}" srcId="{B660EE5F-E7F2-834D-9DD8-D3C1DA7C9483}" destId="{DDCFB89B-C1F0-6946-B61A-78D2752943C4}" srcOrd="2" destOrd="0" parTransId="{45991BFA-E55A-1847-B384-FB675F81CA7D}" sibTransId="{DF4D9D0C-01D1-CD46-8A30-EDAA305CD832}"/>
    <dgm:cxn modelId="{B0DAD44B-FF8C-DB4C-9A4C-FC138C724C33}" type="presParOf" srcId="{093586FA-7EA6-FA48-91BD-1BDB1828B10C}" destId="{3E67C85C-540D-F34C-AEE2-F402298DB372}" srcOrd="0" destOrd="0" presId="urn:microsoft.com/office/officeart/2005/8/layout/chevron1"/>
    <dgm:cxn modelId="{02B39CD2-DAAF-EB40-93EB-9FA6268BCC18}" type="presParOf" srcId="{093586FA-7EA6-FA48-91BD-1BDB1828B10C}" destId="{3707BE31-5E83-734D-951D-C5FDD72B2DBD}" srcOrd="1" destOrd="0" presId="urn:microsoft.com/office/officeart/2005/8/layout/chevron1"/>
    <dgm:cxn modelId="{01B32174-9E4B-8541-862B-21931949BA9F}" type="presParOf" srcId="{093586FA-7EA6-FA48-91BD-1BDB1828B10C}" destId="{471B4C0B-929C-2641-AC69-029AB7B48959}" srcOrd="2" destOrd="0" presId="urn:microsoft.com/office/officeart/2005/8/layout/chevron1"/>
    <dgm:cxn modelId="{2EDA6C91-DE47-DA4F-BA53-E67916F39316}" type="presParOf" srcId="{093586FA-7EA6-FA48-91BD-1BDB1828B10C}" destId="{82A3C5A8-54B1-D343-AE0C-78CDF7B2E04A}" srcOrd="3" destOrd="0" presId="urn:microsoft.com/office/officeart/2005/8/layout/chevron1"/>
    <dgm:cxn modelId="{A5B8947B-BA86-1D4B-8D8B-24E78953B636}" type="presParOf" srcId="{093586FA-7EA6-FA48-91BD-1BDB1828B10C}" destId="{BD5E7B82-5077-B54D-9B7B-50D7E25D176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60EE5F-E7F2-834D-9DD8-D3C1DA7C9483}" type="doc">
      <dgm:prSet loTypeId="urn:microsoft.com/office/officeart/2005/8/layout/chevron1" loCatId="" qsTypeId="urn:microsoft.com/office/officeart/2005/8/quickstyle/simple4" qsCatId="simple" csTypeId="urn:microsoft.com/office/officeart/2005/8/colors/accent1_2" csCatId="accent1" phldr="1"/>
      <dgm:spPr/>
    </dgm:pt>
    <dgm:pt modelId="{BF578B4A-2983-254C-8B03-79BE428689A5}">
      <dgm:prSet phldrT="[Text]"/>
      <dgm:spPr/>
      <dgm:t>
        <a:bodyPr/>
        <a:lstStyle/>
        <a:p>
          <a:r>
            <a:rPr lang="en-US" dirty="0" smtClean="0"/>
            <a:t>Monthly</a:t>
          </a:r>
          <a:r>
            <a:rPr lang="en-US" baseline="0" dirty="0" smtClean="0"/>
            <a:t> Cohort Sessions</a:t>
          </a:r>
          <a:endParaRPr lang="en-US" dirty="0"/>
        </a:p>
      </dgm:t>
    </dgm:pt>
    <dgm:pt modelId="{8B66E82D-C14F-B84E-9802-20298A7B0505}" type="parTrans" cxnId="{EEC0A9E3-AA82-6D4F-88CB-3291A7A341C6}">
      <dgm:prSet/>
      <dgm:spPr/>
      <dgm:t>
        <a:bodyPr/>
        <a:lstStyle/>
        <a:p>
          <a:endParaRPr lang="en-US"/>
        </a:p>
      </dgm:t>
    </dgm:pt>
    <dgm:pt modelId="{7FEA5B43-1E55-524B-97B7-7C9E5D258C09}" type="sibTrans" cxnId="{EEC0A9E3-AA82-6D4F-88CB-3291A7A341C6}">
      <dgm:prSet/>
      <dgm:spPr/>
      <dgm:t>
        <a:bodyPr/>
        <a:lstStyle/>
        <a:p>
          <a:endParaRPr lang="en-US"/>
        </a:p>
      </dgm:t>
    </dgm:pt>
    <dgm:pt modelId="{B13D683B-CCE0-9141-8175-70A509359326}">
      <dgm:prSet phldrT="[Text]"/>
      <dgm:spPr/>
      <dgm:t>
        <a:bodyPr/>
        <a:lstStyle/>
        <a:p>
          <a:r>
            <a:rPr lang="en-US" dirty="0" smtClean="0"/>
            <a:t>Regional Writing Institute</a:t>
          </a:r>
          <a:endParaRPr lang="en-US" dirty="0"/>
        </a:p>
      </dgm:t>
    </dgm:pt>
    <dgm:pt modelId="{B5B1DD86-61A8-AC45-975D-E1CF7A4B3CCD}" type="parTrans" cxnId="{AC6D1F9B-0898-7042-B70B-D768FC67F138}">
      <dgm:prSet/>
      <dgm:spPr/>
      <dgm:t>
        <a:bodyPr/>
        <a:lstStyle/>
        <a:p>
          <a:endParaRPr lang="en-US"/>
        </a:p>
      </dgm:t>
    </dgm:pt>
    <dgm:pt modelId="{343396C0-9969-E543-84AC-4966F99D7DB7}" type="sibTrans" cxnId="{AC6D1F9B-0898-7042-B70B-D768FC67F138}">
      <dgm:prSet/>
      <dgm:spPr/>
      <dgm:t>
        <a:bodyPr/>
        <a:lstStyle/>
        <a:p>
          <a:endParaRPr lang="en-US"/>
        </a:p>
      </dgm:t>
    </dgm:pt>
    <dgm:pt modelId="{DDCFB89B-C1F0-6946-B61A-78D2752943C4}">
      <dgm:prSet phldrT="[Text]"/>
      <dgm:spPr/>
      <dgm:t>
        <a:bodyPr/>
        <a:lstStyle/>
        <a:p>
          <a:r>
            <a:rPr lang="en-US" dirty="0" smtClean="0"/>
            <a:t>Component 2 Writing </a:t>
          </a:r>
          <a:endParaRPr lang="en-US" dirty="0"/>
        </a:p>
      </dgm:t>
    </dgm:pt>
    <dgm:pt modelId="{45991BFA-E55A-1847-B384-FB675F81CA7D}" type="parTrans" cxnId="{BD26BA38-B414-EB40-93B1-4B51AF125A94}">
      <dgm:prSet/>
      <dgm:spPr/>
      <dgm:t>
        <a:bodyPr/>
        <a:lstStyle/>
        <a:p>
          <a:endParaRPr lang="en-US"/>
        </a:p>
      </dgm:t>
    </dgm:pt>
    <dgm:pt modelId="{DF4D9D0C-01D1-CD46-8A30-EDAA305CD832}" type="sibTrans" cxnId="{BD26BA38-B414-EB40-93B1-4B51AF125A94}">
      <dgm:prSet/>
      <dgm:spPr/>
      <dgm:t>
        <a:bodyPr/>
        <a:lstStyle/>
        <a:p>
          <a:endParaRPr lang="en-US"/>
        </a:p>
      </dgm:t>
    </dgm:pt>
    <dgm:pt modelId="{82900273-F6D9-A447-81C2-829473E7C2C8}">
      <dgm:prSet phldrT="[Text]"/>
      <dgm:spPr/>
      <dgm:t>
        <a:bodyPr/>
        <a:lstStyle/>
        <a:p>
          <a:r>
            <a:rPr lang="en-US" dirty="0" smtClean="0"/>
            <a:t>Component 1 Content Knowledge</a:t>
          </a:r>
          <a:endParaRPr lang="en-US" dirty="0"/>
        </a:p>
      </dgm:t>
    </dgm:pt>
    <dgm:pt modelId="{41D78233-79E8-4C49-BC61-13D92CD8B116}" type="parTrans" cxnId="{0E37623D-D550-4846-85F6-EF1EDFAD518C}">
      <dgm:prSet/>
      <dgm:spPr/>
      <dgm:t>
        <a:bodyPr/>
        <a:lstStyle/>
        <a:p>
          <a:endParaRPr lang="en-US"/>
        </a:p>
      </dgm:t>
    </dgm:pt>
    <dgm:pt modelId="{B1E79E2A-7BA5-9A4E-8654-A9DDA35E3E7E}" type="sibTrans" cxnId="{0E37623D-D550-4846-85F6-EF1EDFAD518C}">
      <dgm:prSet/>
      <dgm:spPr/>
      <dgm:t>
        <a:bodyPr/>
        <a:lstStyle/>
        <a:p>
          <a:endParaRPr lang="en-US"/>
        </a:p>
      </dgm:t>
    </dgm:pt>
    <dgm:pt modelId="{093586FA-7EA6-FA48-91BD-1BDB1828B10C}" type="pres">
      <dgm:prSet presAssocID="{B660EE5F-E7F2-834D-9DD8-D3C1DA7C9483}" presName="Name0" presStyleCnt="0">
        <dgm:presLayoutVars>
          <dgm:dir/>
          <dgm:animLvl val="lvl"/>
          <dgm:resizeHandles val="exact"/>
        </dgm:presLayoutVars>
      </dgm:prSet>
      <dgm:spPr/>
    </dgm:pt>
    <dgm:pt modelId="{3E67C85C-540D-F34C-AEE2-F402298DB372}" type="pres">
      <dgm:prSet presAssocID="{BF578B4A-2983-254C-8B03-79BE428689A5}" presName="parTxOnly" presStyleLbl="node1" presStyleIdx="0" presStyleCnt="4">
        <dgm:presLayoutVars>
          <dgm:chMax val="0"/>
          <dgm:chPref val="0"/>
          <dgm:bulletEnabled val="1"/>
        </dgm:presLayoutVars>
      </dgm:prSet>
      <dgm:spPr/>
      <dgm:t>
        <a:bodyPr/>
        <a:lstStyle/>
        <a:p>
          <a:endParaRPr lang="en-US"/>
        </a:p>
      </dgm:t>
    </dgm:pt>
    <dgm:pt modelId="{3707BE31-5E83-734D-951D-C5FDD72B2DBD}" type="pres">
      <dgm:prSet presAssocID="{7FEA5B43-1E55-524B-97B7-7C9E5D258C09}" presName="parTxOnlySpace" presStyleCnt="0"/>
      <dgm:spPr/>
    </dgm:pt>
    <dgm:pt modelId="{471B4C0B-929C-2641-AC69-029AB7B48959}" type="pres">
      <dgm:prSet presAssocID="{B13D683B-CCE0-9141-8175-70A509359326}" presName="parTxOnly" presStyleLbl="node1" presStyleIdx="1" presStyleCnt="4">
        <dgm:presLayoutVars>
          <dgm:chMax val="0"/>
          <dgm:chPref val="0"/>
          <dgm:bulletEnabled val="1"/>
        </dgm:presLayoutVars>
      </dgm:prSet>
      <dgm:spPr/>
      <dgm:t>
        <a:bodyPr/>
        <a:lstStyle/>
        <a:p>
          <a:endParaRPr lang="en-US"/>
        </a:p>
      </dgm:t>
    </dgm:pt>
    <dgm:pt modelId="{82A3C5A8-54B1-D343-AE0C-78CDF7B2E04A}" type="pres">
      <dgm:prSet presAssocID="{343396C0-9969-E543-84AC-4966F99D7DB7}" presName="parTxOnlySpace" presStyleCnt="0"/>
      <dgm:spPr/>
    </dgm:pt>
    <dgm:pt modelId="{BD5E7B82-5077-B54D-9B7B-50D7E25D1768}" type="pres">
      <dgm:prSet presAssocID="{DDCFB89B-C1F0-6946-B61A-78D2752943C4}" presName="parTxOnly" presStyleLbl="node1" presStyleIdx="2" presStyleCnt="4">
        <dgm:presLayoutVars>
          <dgm:chMax val="0"/>
          <dgm:chPref val="0"/>
          <dgm:bulletEnabled val="1"/>
        </dgm:presLayoutVars>
      </dgm:prSet>
      <dgm:spPr/>
      <dgm:t>
        <a:bodyPr/>
        <a:lstStyle/>
        <a:p>
          <a:endParaRPr lang="en-US"/>
        </a:p>
      </dgm:t>
    </dgm:pt>
    <dgm:pt modelId="{ED7A20A7-270A-0E4E-A67F-996BE777DB4F}" type="pres">
      <dgm:prSet presAssocID="{DF4D9D0C-01D1-CD46-8A30-EDAA305CD832}" presName="parTxOnlySpace" presStyleCnt="0"/>
      <dgm:spPr/>
    </dgm:pt>
    <dgm:pt modelId="{9FCBAD80-50AE-9448-A18B-776FF6978211}" type="pres">
      <dgm:prSet presAssocID="{82900273-F6D9-A447-81C2-829473E7C2C8}" presName="parTxOnly" presStyleLbl="node1" presStyleIdx="3" presStyleCnt="4">
        <dgm:presLayoutVars>
          <dgm:chMax val="0"/>
          <dgm:chPref val="0"/>
          <dgm:bulletEnabled val="1"/>
        </dgm:presLayoutVars>
      </dgm:prSet>
      <dgm:spPr/>
      <dgm:t>
        <a:bodyPr/>
        <a:lstStyle/>
        <a:p>
          <a:endParaRPr lang="en-US"/>
        </a:p>
      </dgm:t>
    </dgm:pt>
  </dgm:ptLst>
  <dgm:cxnLst>
    <dgm:cxn modelId="{1BDDDA0E-543A-7349-809E-E269A6C28081}" type="presOf" srcId="{BF578B4A-2983-254C-8B03-79BE428689A5}" destId="{3E67C85C-540D-F34C-AEE2-F402298DB372}" srcOrd="0" destOrd="0" presId="urn:microsoft.com/office/officeart/2005/8/layout/chevron1"/>
    <dgm:cxn modelId="{0E37623D-D550-4846-85F6-EF1EDFAD518C}" srcId="{B660EE5F-E7F2-834D-9DD8-D3C1DA7C9483}" destId="{82900273-F6D9-A447-81C2-829473E7C2C8}" srcOrd="3" destOrd="0" parTransId="{41D78233-79E8-4C49-BC61-13D92CD8B116}" sibTransId="{B1E79E2A-7BA5-9A4E-8654-A9DDA35E3E7E}"/>
    <dgm:cxn modelId="{EEC0A9E3-AA82-6D4F-88CB-3291A7A341C6}" srcId="{B660EE5F-E7F2-834D-9DD8-D3C1DA7C9483}" destId="{BF578B4A-2983-254C-8B03-79BE428689A5}" srcOrd="0" destOrd="0" parTransId="{8B66E82D-C14F-B84E-9802-20298A7B0505}" sibTransId="{7FEA5B43-1E55-524B-97B7-7C9E5D258C09}"/>
    <dgm:cxn modelId="{EBC7EAED-D438-4840-B70B-32D5242F9F12}" type="presOf" srcId="{B660EE5F-E7F2-834D-9DD8-D3C1DA7C9483}" destId="{093586FA-7EA6-FA48-91BD-1BDB1828B10C}" srcOrd="0" destOrd="0" presId="urn:microsoft.com/office/officeart/2005/8/layout/chevron1"/>
    <dgm:cxn modelId="{AC6D1F9B-0898-7042-B70B-D768FC67F138}" srcId="{B660EE5F-E7F2-834D-9DD8-D3C1DA7C9483}" destId="{B13D683B-CCE0-9141-8175-70A509359326}" srcOrd="1" destOrd="0" parTransId="{B5B1DD86-61A8-AC45-975D-E1CF7A4B3CCD}" sibTransId="{343396C0-9969-E543-84AC-4966F99D7DB7}"/>
    <dgm:cxn modelId="{40024F0F-0BDC-1F41-ACF1-EC17AB500883}" type="presOf" srcId="{B13D683B-CCE0-9141-8175-70A509359326}" destId="{471B4C0B-929C-2641-AC69-029AB7B48959}" srcOrd="0" destOrd="0" presId="urn:microsoft.com/office/officeart/2005/8/layout/chevron1"/>
    <dgm:cxn modelId="{BD5FC156-BAD9-814D-8B6F-CA62B84DC81E}" type="presOf" srcId="{DDCFB89B-C1F0-6946-B61A-78D2752943C4}" destId="{BD5E7B82-5077-B54D-9B7B-50D7E25D1768}" srcOrd="0" destOrd="0" presId="urn:microsoft.com/office/officeart/2005/8/layout/chevron1"/>
    <dgm:cxn modelId="{BD26BA38-B414-EB40-93B1-4B51AF125A94}" srcId="{B660EE5F-E7F2-834D-9DD8-D3C1DA7C9483}" destId="{DDCFB89B-C1F0-6946-B61A-78D2752943C4}" srcOrd="2" destOrd="0" parTransId="{45991BFA-E55A-1847-B384-FB675F81CA7D}" sibTransId="{DF4D9D0C-01D1-CD46-8A30-EDAA305CD832}"/>
    <dgm:cxn modelId="{C8D581A4-3D48-104A-9F7A-A45158E81FE4}" type="presOf" srcId="{82900273-F6D9-A447-81C2-829473E7C2C8}" destId="{9FCBAD80-50AE-9448-A18B-776FF6978211}" srcOrd="0" destOrd="0" presId="urn:microsoft.com/office/officeart/2005/8/layout/chevron1"/>
    <dgm:cxn modelId="{D5BC8368-6615-C045-BB00-20A2115596E6}" type="presParOf" srcId="{093586FA-7EA6-FA48-91BD-1BDB1828B10C}" destId="{3E67C85C-540D-F34C-AEE2-F402298DB372}" srcOrd="0" destOrd="0" presId="urn:microsoft.com/office/officeart/2005/8/layout/chevron1"/>
    <dgm:cxn modelId="{CBA9AED2-21FC-2142-9F55-E498C95FF9C7}" type="presParOf" srcId="{093586FA-7EA6-FA48-91BD-1BDB1828B10C}" destId="{3707BE31-5E83-734D-951D-C5FDD72B2DBD}" srcOrd="1" destOrd="0" presId="urn:microsoft.com/office/officeart/2005/8/layout/chevron1"/>
    <dgm:cxn modelId="{FBEEA555-D0F9-7344-8620-BD86C679D5A4}" type="presParOf" srcId="{093586FA-7EA6-FA48-91BD-1BDB1828B10C}" destId="{471B4C0B-929C-2641-AC69-029AB7B48959}" srcOrd="2" destOrd="0" presId="urn:microsoft.com/office/officeart/2005/8/layout/chevron1"/>
    <dgm:cxn modelId="{D2ADA619-18B2-FC44-A01C-1DD5A052568E}" type="presParOf" srcId="{093586FA-7EA6-FA48-91BD-1BDB1828B10C}" destId="{82A3C5A8-54B1-D343-AE0C-78CDF7B2E04A}" srcOrd="3" destOrd="0" presId="urn:microsoft.com/office/officeart/2005/8/layout/chevron1"/>
    <dgm:cxn modelId="{8B2B245D-EA62-6F4A-B6D2-D1045E6798FA}" type="presParOf" srcId="{093586FA-7EA6-FA48-91BD-1BDB1828B10C}" destId="{BD5E7B82-5077-B54D-9B7B-50D7E25D1768}" srcOrd="4" destOrd="0" presId="urn:microsoft.com/office/officeart/2005/8/layout/chevron1"/>
    <dgm:cxn modelId="{1D9F30AE-7025-0744-8DAE-5B3911399AEE}" type="presParOf" srcId="{093586FA-7EA6-FA48-91BD-1BDB1828B10C}" destId="{ED7A20A7-270A-0E4E-A67F-996BE777DB4F}" srcOrd="5" destOrd="0" presId="urn:microsoft.com/office/officeart/2005/8/layout/chevron1"/>
    <dgm:cxn modelId="{CF562D47-CFCA-B843-90FD-D21F13A10797}" type="presParOf" srcId="{093586FA-7EA6-FA48-91BD-1BDB1828B10C}" destId="{9FCBAD80-50AE-9448-A18B-776FF697821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B84F2F-A1A1-7E44-ACAC-34923418715F}"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ABBC4CE2-923B-F644-B29B-14171413E6CF}">
      <dgm:prSet custT="1"/>
      <dgm:spPr/>
      <dgm:t>
        <a:bodyPr/>
        <a:lstStyle/>
        <a:p>
          <a:pPr rtl="0"/>
          <a:r>
            <a:rPr lang="en-US" sz="1800" smtClean="0"/>
            <a:t>APPR—Teacher Evaluation</a:t>
          </a:r>
          <a:endParaRPr lang="en-US" sz="1800"/>
        </a:p>
      </dgm:t>
    </dgm:pt>
    <dgm:pt modelId="{AE378EC2-B478-0C45-BB6E-2C1637C18115}" type="parTrans" cxnId="{C5C6E66B-0DA8-834C-8E6C-8B21BF745E09}">
      <dgm:prSet/>
      <dgm:spPr/>
      <dgm:t>
        <a:bodyPr/>
        <a:lstStyle/>
        <a:p>
          <a:endParaRPr lang="en-US"/>
        </a:p>
      </dgm:t>
    </dgm:pt>
    <dgm:pt modelId="{D878603E-8944-5F4B-814F-543C5E1E7845}" type="sibTrans" cxnId="{C5C6E66B-0DA8-834C-8E6C-8B21BF745E09}">
      <dgm:prSet/>
      <dgm:spPr/>
      <dgm:t>
        <a:bodyPr/>
        <a:lstStyle/>
        <a:p>
          <a:endParaRPr lang="en-US"/>
        </a:p>
      </dgm:t>
    </dgm:pt>
    <dgm:pt modelId="{B02F0641-15A0-B143-8B2B-DF6BEA065BF8}">
      <dgm:prSet custT="1"/>
      <dgm:spPr/>
      <dgm:t>
        <a:bodyPr/>
        <a:lstStyle/>
        <a:p>
          <a:pPr rtl="0"/>
          <a:r>
            <a:rPr lang="en-US" sz="1800" smtClean="0"/>
            <a:t>Common Core Student Standards</a:t>
          </a:r>
          <a:endParaRPr lang="en-US" sz="1800"/>
        </a:p>
      </dgm:t>
    </dgm:pt>
    <dgm:pt modelId="{4C05BC81-3A78-614E-9248-0B03B8E42E44}" type="parTrans" cxnId="{8A8E2316-64D5-3349-8C9F-667E9831CB9E}">
      <dgm:prSet/>
      <dgm:spPr/>
      <dgm:t>
        <a:bodyPr/>
        <a:lstStyle/>
        <a:p>
          <a:endParaRPr lang="en-US"/>
        </a:p>
      </dgm:t>
    </dgm:pt>
    <dgm:pt modelId="{4A9325D9-0260-E041-8715-3A7BA3246245}" type="sibTrans" cxnId="{8A8E2316-64D5-3349-8C9F-667E9831CB9E}">
      <dgm:prSet/>
      <dgm:spPr/>
      <dgm:t>
        <a:bodyPr/>
        <a:lstStyle/>
        <a:p>
          <a:endParaRPr lang="en-US"/>
        </a:p>
      </dgm:t>
    </dgm:pt>
    <dgm:pt modelId="{5259D1D0-C590-7A4A-AD08-BC4854B8FA1A}">
      <dgm:prSet custT="1"/>
      <dgm:spPr/>
      <dgm:t>
        <a:bodyPr/>
        <a:lstStyle/>
        <a:p>
          <a:pPr rtl="0"/>
          <a:r>
            <a:rPr lang="en-US" sz="1800" dirty="0" smtClean="0"/>
            <a:t>Teacher Leadership</a:t>
          </a:r>
          <a:endParaRPr lang="en-US" sz="1800" dirty="0"/>
        </a:p>
      </dgm:t>
    </dgm:pt>
    <dgm:pt modelId="{CAF79C53-D970-0841-B68F-5490B7396850}" type="parTrans" cxnId="{D27DCD80-15DD-4C4A-931B-9AF5E0D32C7C}">
      <dgm:prSet/>
      <dgm:spPr/>
      <dgm:t>
        <a:bodyPr/>
        <a:lstStyle/>
        <a:p>
          <a:endParaRPr lang="en-US"/>
        </a:p>
      </dgm:t>
    </dgm:pt>
    <dgm:pt modelId="{8C91B76C-5B0A-1146-9632-26E19AA7D94E}" type="sibTrans" cxnId="{D27DCD80-15DD-4C4A-931B-9AF5E0D32C7C}">
      <dgm:prSet/>
      <dgm:spPr/>
      <dgm:t>
        <a:bodyPr/>
        <a:lstStyle/>
        <a:p>
          <a:endParaRPr lang="en-US"/>
        </a:p>
      </dgm:t>
    </dgm:pt>
    <dgm:pt modelId="{BDDB50D4-336F-8545-B0D8-9CC3C5F6E29A}">
      <dgm:prSet custT="1"/>
      <dgm:spPr/>
      <dgm:t>
        <a:bodyPr/>
        <a:lstStyle/>
        <a:p>
          <a:pPr rtl="0"/>
          <a:r>
            <a:rPr lang="en-US" sz="1400" dirty="0" smtClean="0"/>
            <a:t>Professional Development</a:t>
          </a:r>
          <a:endParaRPr lang="en-US" sz="1400" dirty="0"/>
        </a:p>
      </dgm:t>
    </dgm:pt>
    <dgm:pt modelId="{F26EE0FE-99AC-0B40-9425-875E5B46D886}" type="parTrans" cxnId="{B5814FCA-3857-084A-BDA3-A065716C97B9}">
      <dgm:prSet/>
      <dgm:spPr/>
      <dgm:t>
        <a:bodyPr/>
        <a:lstStyle/>
        <a:p>
          <a:endParaRPr lang="en-US"/>
        </a:p>
      </dgm:t>
    </dgm:pt>
    <dgm:pt modelId="{FFF5E20F-BC67-9A45-81BA-58F9EA7989F9}" type="sibTrans" cxnId="{B5814FCA-3857-084A-BDA3-A065716C97B9}">
      <dgm:prSet/>
      <dgm:spPr/>
      <dgm:t>
        <a:bodyPr/>
        <a:lstStyle/>
        <a:p>
          <a:endParaRPr lang="en-US"/>
        </a:p>
      </dgm:t>
    </dgm:pt>
    <dgm:pt modelId="{F45ACD70-7883-D742-86BC-B4258A76908F}" type="pres">
      <dgm:prSet presAssocID="{D2B84F2F-A1A1-7E44-ACAC-34923418715F}" presName="cycleMatrixDiagram" presStyleCnt="0">
        <dgm:presLayoutVars>
          <dgm:chMax val="1"/>
          <dgm:dir/>
          <dgm:animLvl val="lvl"/>
          <dgm:resizeHandles val="exact"/>
        </dgm:presLayoutVars>
      </dgm:prSet>
      <dgm:spPr/>
      <dgm:t>
        <a:bodyPr/>
        <a:lstStyle/>
        <a:p>
          <a:endParaRPr lang="en-US"/>
        </a:p>
      </dgm:t>
    </dgm:pt>
    <dgm:pt modelId="{06A089C2-505F-5140-A20C-1429AAAEF43B}" type="pres">
      <dgm:prSet presAssocID="{D2B84F2F-A1A1-7E44-ACAC-34923418715F}" presName="children" presStyleCnt="0"/>
      <dgm:spPr/>
    </dgm:pt>
    <dgm:pt modelId="{4E6FA694-C8FD-7E4E-BBD6-7F3FC2EF7BC1}" type="pres">
      <dgm:prSet presAssocID="{D2B84F2F-A1A1-7E44-ACAC-34923418715F}" presName="childPlaceholder" presStyleCnt="0"/>
      <dgm:spPr/>
    </dgm:pt>
    <dgm:pt modelId="{7B2E5C5C-08E7-A342-831F-CC06C6F13240}" type="pres">
      <dgm:prSet presAssocID="{D2B84F2F-A1A1-7E44-ACAC-34923418715F}" presName="circle" presStyleCnt="0"/>
      <dgm:spPr/>
    </dgm:pt>
    <dgm:pt modelId="{968DB576-3211-B644-BDB4-085BEBF06740}" type="pres">
      <dgm:prSet presAssocID="{D2B84F2F-A1A1-7E44-ACAC-34923418715F}" presName="quadrant1" presStyleLbl="node1" presStyleIdx="0" presStyleCnt="4">
        <dgm:presLayoutVars>
          <dgm:chMax val="1"/>
          <dgm:bulletEnabled val="1"/>
        </dgm:presLayoutVars>
      </dgm:prSet>
      <dgm:spPr/>
      <dgm:t>
        <a:bodyPr/>
        <a:lstStyle/>
        <a:p>
          <a:endParaRPr lang="en-US"/>
        </a:p>
      </dgm:t>
    </dgm:pt>
    <dgm:pt modelId="{9BFEC936-AED5-7040-8E86-995106790915}" type="pres">
      <dgm:prSet presAssocID="{D2B84F2F-A1A1-7E44-ACAC-34923418715F}" presName="quadrant2" presStyleLbl="node1" presStyleIdx="1" presStyleCnt="4">
        <dgm:presLayoutVars>
          <dgm:chMax val="1"/>
          <dgm:bulletEnabled val="1"/>
        </dgm:presLayoutVars>
      </dgm:prSet>
      <dgm:spPr/>
      <dgm:t>
        <a:bodyPr/>
        <a:lstStyle/>
        <a:p>
          <a:endParaRPr lang="en-US"/>
        </a:p>
      </dgm:t>
    </dgm:pt>
    <dgm:pt modelId="{817F8FEA-2216-B249-8B0D-564ADA337ED0}" type="pres">
      <dgm:prSet presAssocID="{D2B84F2F-A1A1-7E44-ACAC-34923418715F}" presName="quadrant3" presStyleLbl="node1" presStyleIdx="2" presStyleCnt="4">
        <dgm:presLayoutVars>
          <dgm:chMax val="1"/>
          <dgm:bulletEnabled val="1"/>
        </dgm:presLayoutVars>
      </dgm:prSet>
      <dgm:spPr/>
      <dgm:t>
        <a:bodyPr/>
        <a:lstStyle/>
        <a:p>
          <a:endParaRPr lang="en-US"/>
        </a:p>
      </dgm:t>
    </dgm:pt>
    <dgm:pt modelId="{A12446A8-F2C1-B547-8A82-C4B8DB0EAF53}" type="pres">
      <dgm:prSet presAssocID="{D2B84F2F-A1A1-7E44-ACAC-34923418715F}" presName="quadrant4" presStyleLbl="node1" presStyleIdx="3" presStyleCnt="4">
        <dgm:presLayoutVars>
          <dgm:chMax val="1"/>
          <dgm:bulletEnabled val="1"/>
        </dgm:presLayoutVars>
      </dgm:prSet>
      <dgm:spPr/>
      <dgm:t>
        <a:bodyPr/>
        <a:lstStyle/>
        <a:p>
          <a:endParaRPr lang="en-US"/>
        </a:p>
      </dgm:t>
    </dgm:pt>
    <dgm:pt modelId="{42C5B733-1CFB-134B-9C1B-E12C4E0DEFE8}" type="pres">
      <dgm:prSet presAssocID="{D2B84F2F-A1A1-7E44-ACAC-34923418715F}" presName="quadrantPlaceholder" presStyleCnt="0"/>
      <dgm:spPr/>
    </dgm:pt>
    <dgm:pt modelId="{B2D861FA-14F2-BF47-8C8F-DD3990FDCF7A}" type="pres">
      <dgm:prSet presAssocID="{D2B84F2F-A1A1-7E44-ACAC-34923418715F}" presName="center1" presStyleLbl="fgShp" presStyleIdx="0" presStyleCnt="2"/>
      <dgm:spPr/>
    </dgm:pt>
    <dgm:pt modelId="{52ECA87F-E531-EA43-9D3A-977B609EE6F6}" type="pres">
      <dgm:prSet presAssocID="{D2B84F2F-A1A1-7E44-ACAC-34923418715F}" presName="center2" presStyleLbl="fgShp" presStyleIdx="1" presStyleCnt="2"/>
      <dgm:spPr/>
    </dgm:pt>
  </dgm:ptLst>
  <dgm:cxnLst>
    <dgm:cxn modelId="{D27DCD80-15DD-4C4A-931B-9AF5E0D32C7C}" srcId="{D2B84F2F-A1A1-7E44-ACAC-34923418715F}" destId="{5259D1D0-C590-7A4A-AD08-BC4854B8FA1A}" srcOrd="2" destOrd="0" parTransId="{CAF79C53-D970-0841-B68F-5490B7396850}" sibTransId="{8C91B76C-5B0A-1146-9632-26E19AA7D94E}"/>
    <dgm:cxn modelId="{EBB209A4-3CA1-7B47-B98D-E3B3426AB2B6}" type="presOf" srcId="{D2B84F2F-A1A1-7E44-ACAC-34923418715F}" destId="{F45ACD70-7883-D742-86BC-B4258A76908F}" srcOrd="0" destOrd="0" presId="urn:microsoft.com/office/officeart/2005/8/layout/cycle4"/>
    <dgm:cxn modelId="{B5814FCA-3857-084A-BDA3-A065716C97B9}" srcId="{D2B84F2F-A1A1-7E44-ACAC-34923418715F}" destId="{BDDB50D4-336F-8545-B0D8-9CC3C5F6E29A}" srcOrd="3" destOrd="0" parTransId="{F26EE0FE-99AC-0B40-9425-875E5B46D886}" sibTransId="{FFF5E20F-BC67-9A45-81BA-58F9EA7989F9}"/>
    <dgm:cxn modelId="{8A8E2316-64D5-3349-8C9F-667E9831CB9E}" srcId="{D2B84F2F-A1A1-7E44-ACAC-34923418715F}" destId="{B02F0641-15A0-B143-8B2B-DF6BEA065BF8}" srcOrd="1" destOrd="0" parTransId="{4C05BC81-3A78-614E-9248-0B03B8E42E44}" sibTransId="{4A9325D9-0260-E041-8715-3A7BA3246245}"/>
    <dgm:cxn modelId="{A9BE227A-33C9-304A-B486-3969D14B2C9D}" type="presOf" srcId="{B02F0641-15A0-B143-8B2B-DF6BEA065BF8}" destId="{9BFEC936-AED5-7040-8E86-995106790915}" srcOrd="0" destOrd="0" presId="urn:microsoft.com/office/officeart/2005/8/layout/cycle4"/>
    <dgm:cxn modelId="{C5C6E66B-0DA8-834C-8E6C-8B21BF745E09}" srcId="{D2B84F2F-A1A1-7E44-ACAC-34923418715F}" destId="{ABBC4CE2-923B-F644-B29B-14171413E6CF}" srcOrd="0" destOrd="0" parTransId="{AE378EC2-B478-0C45-BB6E-2C1637C18115}" sibTransId="{D878603E-8944-5F4B-814F-543C5E1E7845}"/>
    <dgm:cxn modelId="{8B6EBAFE-C3B0-AA4A-933E-727962D779D3}" type="presOf" srcId="{ABBC4CE2-923B-F644-B29B-14171413E6CF}" destId="{968DB576-3211-B644-BDB4-085BEBF06740}" srcOrd="0" destOrd="0" presId="urn:microsoft.com/office/officeart/2005/8/layout/cycle4"/>
    <dgm:cxn modelId="{670488CF-4614-3844-8D21-AA4F24B17699}" type="presOf" srcId="{BDDB50D4-336F-8545-B0D8-9CC3C5F6E29A}" destId="{A12446A8-F2C1-B547-8A82-C4B8DB0EAF53}" srcOrd="0" destOrd="0" presId="urn:microsoft.com/office/officeart/2005/8/layout/cycle4"/>
    <dgm:cxn modelId="{63095286-8C2F-2B41-B12A-DC953D0B70B6}" type="presOf" srcId="{5259D1D0-C590-7A4A-AD08-BC4854B8FA1A}" destId="{817F8FEA-2216-B249-8B0D-564ADA337ED0}" srcOrd="0" destOrd="0" presId="urn:microsoft.com/office/officeart/2005/8/layout/cycle4"/>
    <dgm:cxn modelId="{E172B296-9371-AD44-A9FB-0436671EFE33}" type="presParOf" srcId="{F45ACD70-7883-D742-86BC-B4258A76908F}" destId="{06A089C2-505F-5140-A20C-1429AAAEF43B}" srcOrd="0" destOrd="0" presId="urn:microsoft.com/office/officeart/2005/8/layout/cycle4"/>
    <dgm:cxn modelId="{3D7500A7-F21A-8846-AABE-5D7C13B03D30}" type="presParOf" srcId="{06A089C2-505F-5140-A20C-1429AAAEF43B}" destId="{4E6FA694-C8FD-7E4E-BBD6-7F3FC2EF7BC1}" srcOrd="0" destOrd="0" presId="urn:microsoft.com/office/officeart/2005/8/layout/cycle4"/>
    <dgm:cxn modelId="{58519AC4-3458-1B40-B0F9-54DC3F8A6A75}" type="presParOf" srcId="{F45ACD70-7883-D742-86BC-B4258A76908F}" destId="{7B2E5C5C-08E7-A342-831F-CC06C6F13240}" srcOrd="1" destOrd="0" presId="urn:microsoft.com/office/officeart/2005/8/layout/cycle4"/>
    <dgm:cxn modelId="{7DB7F7B5-8309-E149-98B1-A7B4463A21FA}" type="presParOf" srcId="{7B2E5C5C-08E7-A342-831F-CC06C6F13240}" destId="{968DB576-3211-B644-BDB4-085BEBF06740}" srcOrd="0" destOrd="0" presId="urn:microsoft.com/office/officeart/2005/8/layout/cycle4"/>
    <dgm:cxn modelId="{E7203C17-9A91-0749-A760-E2B98F8862C8}" type="presParOf" srcId="{7B2E5C5C-08E7-A342-831F-CC06C6F13240}" destId="{9BFEC936-AED5-7040-8E86-995106790915}" srcOrd="1" destOrd="0" presId="urn:microsoft.com/office/officeart/2005/8/layout/cycle4"/>
    <dgm:cxn modelId="{D9604849-8AE3-DC43-A7A1-6694E2842F29}" type="presParOf" srcId="{7B2E5C5C-08E7-A342-831F-CC06C6F13240}" destId="{817F8FEA-2216-B249-8B0D-564ADA337ED0}" srcOrd="2" destOrd="0" presId="urn:microsoft.com/office/officeart/2005/8/layout/cycle4"/>
    <dgm:cxn modelId="{44A7E4CF-D05B-3040-B44E-0311B09A52D6}" type="presParOf" srcId="{7B2E5C5C-08E7-A342-831F-CC06C6F13240}" destId="{A12446A8-F2C1-B547-8A82-C4B8DB0EAF53}" srcOrd="3" destOrd="0" presId="urn:microsoft.com/office/officeart/2005/8/layout/cycle4"/>
    <dgm:cxn modelId="{8A99B912-F6B2-F74C-BEF9-088859281E90}" type="presParOf" srcId="{7B2E5C5C-08E7-A342-831F-CC06C6F13240}" destId="{42C5B733-1CFB-134B-9C1B-E12C4E0DEFE8}" srcOrd="4" destOrd="0" presId="urn:microsoft.com/office/officeart/2005/8/layout/cycle4"/>
    <dgm:cxn modelId="{1989074C-9532-F84C-ADBF-60BB94422B4A}" type="presParOf" srcId="{F45ACD70-7883-D742-86BC-B4258A76908F}" destId="{B2D861FA-14F2-BF47-8C8F-DD3990FDCF7A}" srcOrd="2" destOrd="0" presId="urn:microsoft.com/office/officeart/2005/8/layout/cycle4"/>
    <dgm:cxn modelId="{B56F73B6-32BD-2F42-8194-1337970F2074}" type="presParOf" srcId="{F45ACD70-7883-D742-86BC-B4258A76908F}" destId="{52ECA87F-E531-EA43-9D3A-977B609EE6F6}"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B84F2F-A1A1-7E44-ACAC-34923418715F}"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ABBC4CE2-923B-F644-B29B-14171413E6CF}">
      <dgm:prSet custT="1"/>
      <dgm:spPr/>
      <dgm:t>
        <a:bodyPr/>
        <a:lstStyle/>
        <a:p>
          <a:pPr rtl="0"/>
          <a:r>
            <a:rPr lang="en-US" sz="1800" smtClean="0"/>
            <a:t>APPR—Teacher Evaluation</a:t>
          </a:r>
          <a:endParaRPr lang="en-US" sz="1800"/>
        </a:p>
      </dgm:t>
    </dgm:pt>
    <dgm:pt modelId="{AE378EC2-B478-0C45-BB6E-2C1637C18115}" type="parTrans" cxnId="{C5C6E66B-0DA8-834C-8E6C-8B21BF745E09}">
      <dgm:prSet/>
      <dgm:spPr/>
      <dgm:t>
        <a:bodyPr/>
        <a:lstStyle/>
        <a:p>
          <a:endParaRPr lang="en-US"/>
        </a:p>
      </dgm:t>
    </dgm:pt>
    <dgm:pt modelId="{D878603E-8944-5F4B-814F-543C5E1E7845}" type="sibTrans" cxnId="{C5C6E66B-0DA8-834C-8E6C-8B21BF745E09}">
      <dgm:prSet/>
      <dgm:spPr/>
      <dgm:t>
        <a:bodyPr/>
        <a:lstStyle/>
        <a:p>
          <a:endParaRPr lang="en-US"/>
        </a:p>
      </dgm:t>
    </dgm:pt>
    <dgm:pt modelId="{B02F0641-15A0-B143-8B2B-DF6BEA065BF8}">
      <dgm:prSet custT="1"/>
      <dgm:spPr/>
      <dgm:t>
        <a:bodyPr/>
        <a:lstStyle/>
        <a:p>
          <a:pPr rtl="0"/>
          <a:r>
            <a:rPr lang="en-US" sz="1800" smtClean="0"/>
            <a:t>Common Core Student Standards</a:t>
          </a:r>
          <a:endParaRPr lang="en-US" sz="1800"/>
        </a:p>
      </dgm:t>
    </dgm:pt>
    <dgm:pt modelId="{4C05BC81-3A78-614E-9248-0B03B8E42E44}" type="parTrans" cxnId="{8A8E2316-64D5-3349-8C9F-667E9831CB9E}">
      <dgm:prSet/>
      <dgm:spPr/>
      <dgm:t>
        <a:bodyPr/>
        <a:lstStyle/>
        <a:p>
          <a:endParaRPr lang="en-US"/>
        </a:p>
      </dgm:t>
    </dgm:pt>
    <dgm:pt modelId="{4A9325D9-0260-E041-8715-3A7BA3246245}" type="sibTrans" cxnId="{8A8E2316-64D5-3349-8C9F-667E9831CB9E}">
      <dgm:prSet/>
      <dgm:spPr/>
      <dgm:t>
        <a:bodyPr/>
        <a:lstStyle/>
        <a:p>
          <a:endParaRPr lang="en-US"/>
        </a:p>
      </dgm:t>
    </dgm:pt>
    <dgm:pt modelId="{5259D1D0-C590-7A4A-AD08-BC4854B8FA1A}">
      <dgm:prSet custT="1"/>
      <dgm:spPr/>
      <dgm:t>
        <a:bodyPr/>
        <a:lstStyle/>
        <a:p>
          <a:pPr rtl="0"/>
          <a:r>
            <a:rPr lang="en-US" sz="1800" dirty="0" smtClean="0"/>
            <a:t>Teacher Leadership</a:t>
          </a:r>
          <a:endParaRPr lang="en-US" sz="1800" dirty="0"/>
        </a:p>
      </dgm:t>
    </dgm:pt>
    <dgm:pt modelId="{CAF79C53-D970-0841-B68F-5490B7396850}" type="parTrans" cxnId="{D27DCD80-15DD-4C4A-931B-9AF5E0D32C7C}">
      <dgm:prSet/>
      <dgm:spPr/>
      <dgm:t>
        <a:bodyPr/>
        <a:lstStyle/>
        <a:p>
          <a:endParaRPr lang="en-US"/>
        </a:p>
      </dgm:t>
    </dgm:pt>
    <dgm:pt modelId="{8C91B76C-5B0A-1146-9632-26E19AA7D94E}" type="sibTrans" cxnId="{D27DCD80-15DD-4C4A-931B-9AF5E0D32C7C}">
      <dgm:prSet/>
      <dgm:spPr/>
      <dgm:t>
        <a:bodyPr/>
        <a:lstStyle/>
        <a:p>
          <a:endParaRPr lang="en-US"/>
        </a:p>
      </dgm:t>
    </dgm:pt>
    <dgm:pt modelId="{BDDB50D4-336F-8545-B0D8-9CC3C5F6E29A}">
      <dgm:prSet custT="1"/>
      <dgm:spPr/>
      <dgm:t>
        <a:bodyPr/>
        <a:lstStyle/>
        <a:p>
          <a:pPr rtl="0"/>
          <a:r>
            <a:rPr lang="en-US" sz="1400" dirty="0" smtClean="0"/>
            <a:t>Professional Development</a:t>
          </a:r>
          <a:endParaRPr lang="en-US" sz="1400" dirty="0"/>
        </a:p>
      </dgm:t>
    </dgm:pt>
    <dgm:pt modelId="{F26EE0FE-99AC-0B40-9425-875E5B46D886}" type="parTrans" cxnId="{B5814FCA-3857-084A-BDA3-A065716C97B9}">
      <dgm:prSet/>
      <dgm:spPr/>
      <dgm:t>
        <a:bodyPr/>
        <a:lstStyle/>
        <a:p>
          <a:endParaRPr lang="en-US"/>
        </a:p>
      </dgm:t>
    </dgm:pt>
    <dgm:pt modelId="{FFF5E20F-BC67-9A45-81BA-58F9EA7989F9}" type="sibTrans" cxnId="{B5814FCA-3857-084A-BDA3-A065716C97B9}">
      <dgm:prSet/>
      <dgm:spPr/>
      <dgm:t>
        <a:bodyPr/>
        <a:lstStyle/>
        <a:p>
          <a:endParaRPr lang="en-US"/>
        </a:p>
      </dgm:t>
    </dgm:pt>
    <dgm:pt modelId="{F45ACD70-7883-D742-86BC-B4258A76908F}" type="pres">
      <dgm:prSet presAssocID="{D2B84F2F-A1A1-7E44-ACAC-34923418715F}" presName="cycleMatrixDiagram" presStyleCnt="0">
        <dgm:presLayoutVars>
          <dgm:chMax val="1"/>
          <dgm:dir/>
          <dgm:animLvl val="lvl"/>
          <dgm:resizeHandles val="exact"/>
        </dgm:presLayoutVars>
      </dgm:prSet>
      <dgm:spPr/>
      <dgm:t>
        <a:bodyPr/>
        <a:lstStyle/>
        <a:p>
          <a:endParaRPr lang="en-US"/>
        </a:p>
      </dgm:t>
    </dgm:pt>
    <dgm:pt modelId="{06A089C2-505F-5140-A20C-1429AAAEF43B}" type="pres">
      <dgm:prSet presAssocID="{D2B84F2F-A1A1-7E44-ACAC-34923418715F}" presName="children" presStyleCnt="0"/>
      <dgm:spPr/>
    </dgm:pt>
    <dgm:pt modelId="{4E6FA694-C8FD-7E4E-BBD6-7F3FC2EF7BC1}" type="pres">
      <dgm:prSet presAssocID="{D2B84F2F-A1A1-7E44-ACAC-34923418715F}" presName="childPlaceholder" presStyleCnt="0"/>
      <dgm:spPr/>
    </dgm:pt>
    <dgm:pt modelId="{7B2E5C5C-08E7-A342-831F-CC06C6F13240}" type="pres">
      <dgm:prSet presAssocID="{D2B84F2F-A1A1-7E44-ACAC-34923418715F}" presName="circle" presStyleCnt="0"/>
      <dgm:spPr/>
    </dgm:pt>
    <dgm:pt modelId="{968DB576-3211-B644-BDB4-085BEBF06740}" type="pres">
      <dgm:prSet presAssocID="{D2B84F2F-A1A1-7E44-ACAC-34923418715F}" presName="quadrant1" presStyleLbl="node1" presStyleIdx="0" presStyleCnt="4">
        <dgm:presLayoutVars>
          <dgm:chMax val="1"/>
          <dgm:bulletEnabled val="1"/>
        </dgm:presLayoutVars>
      </dgm:prSet>
      <dgm:spPr/>
      <dgm:t>
        <a:bodyPr/>
        <a:lstStyle/>
        <a:p>
          <a:endParaRPr lang="en-US"/>
        </a:p>
      </dgm:t>
    </dgm:pt>
    <dgm:pt modelId="{9BFEC936-AED5-7040-8E86-995106790915}" type="pres">
      <dgm:prSet presAssocID="{D2B84F2F-A1A1-7E44-ACAC-34923418715F}" presName="quadrant2" presStyleLbl="node1" presStyleIdx="1" presStyleCnt="4">
        <dgm:presLayoutVars>
          <dgm:chMax val="1"/>
          <dgm:bulletEnabled val="1"/>
        </dgm:presLayoutVars>
      </dgm:prSet>
      <dgm:spPr/>
      <dgm:t>
        <a:bodyPr/>
        <a:lstStyle/>
        <a:p>
          <a:endParaRPr lang="en-US"/>
        </a:p>
      </dgm:t>
    </dgm:pt>
    <dgm:pt modelId="{817F8FEA-2216-B249-8B0D-564ADA337ED0}" type="pres">
      <dgm:prSet presAssocID="{D2B84F2F-A1A1-7E44-ACAC-34923418715F}" presName="quadrant3" presStyleLbl="node1" presStyleIdx="2" presStyleCnt="4">
        <dgm:presLayoutVars>
          <dgm:chMax val="1"/>
          <dgm:bulletEnabled val="1"/>
        </dgm:presLayoutVars>
      </dgm:prSet>
      <dgm:spPr/>
      <dgm:t>
        <a:bodyPr/>
        <a:lstStyle/>
        <a:p>
          <a:endParaRPr lang="en-US"/>
        </a:p>
      </dgm:t>
    </dgm:pt>
    <dgm:pt modelId="{A12446A8-F2C1-B547-8A82-C4B8DB0EAF53}" type="pres">
      <dgm:prSet presAssocID="{D2B84F2F-A1A1-7E44-ACAC-34923418715F}" presName="quadrant4" presStyleLbl="node1" presStyleIdx="3" presStyleCnt="4">
        <dgm:presLayoutVars>
          <dgm:chMax val="1"/>
          <dgm:bulletEnabled val="1"/>
        </dgm:presLayoutVars>
      </dgm:prSet>
      <dgm:spPr/>
      <dgm:t>
        <a:bodyPr/>
        <a:lstStyle/>
        <a:p>
          <a:endParaRPr lang="en-US"/>
        </a:p>
      </dgm:t>
    </dgm:pt>
    <dgm:pt modelId="{42C5B733-1CFB-134B-9C1B-E12C4E0DEFE8}" type="pres">
      <dgm:prSet presAssocID="{D2B84F2F-A1A1-7E44-ACAC-34923418715F}" presName="quadrantPlaceholder" presStyleCnt="0"/>
      <dgm:spPr/>
    </dgm:pt>
    <dgm:pt modelId="{B2D861FA-14F2-BF47-8C8F-DD3990FDCF7A}" type="pres">
      <dgm:prSet presAssocID="{D2B84F2F-A1A1-7E44-ACAC-34923418715F}" presName="center1" presStyleLbl="fgShp" presStyleIdx="0" presStyleCnt="2"/>
      <dgm:spPr/>
    </dgm:pt>
    <dgm:pt modelId="{52ECA87F-E531-EA43-9D3A-977B609EE6F6}" type="pres">
      <dgm:prSet presAssocID="{D2B84F2F-A1A1-7E44-ACAC-34923418715F}" presName="center2" presStyleLbl="fgShp" presStyleIdx="1" presStyleCnt="2"/>
      <dgm:spPr/>
    </dgm:pt>
  </dgm:ptLst>
  <dgm:cxnLst>
    <dgm:cxn modelId="{B29A45C1-98F7-1544-A167-6A67D691598B}" type="presOf" srcId="{B02F0641-15A0-B143-8B2B-DF6BEA065BF8}" destId="{9BFEC936-AED5-7040-8E86-995106790915}" srcOrd="0" destOrd="0" presId="urn:microsoft.com/office/officeart/2005/8/layout/cycle4"/>
    <dgm:cxn modelId="{8A8E2316-64D5-3349-8C9F-667E9831CB9E}" srcId="{D2B84F2F-A1A1-7E44-ACAC-34923418715F}" destId="{B02F0641-15A0-B143-8B2B-DF6BEA065BF8}" srcOrd="1" destOrd="0" parTransId="{4C05BC81-3A78-614E-9248-0B03B8E42E44}" sibTransId="{4A9325D9-0260-E041-8715-3A7BA3246245}"/>
    <dgm:cxn modelId="{F7307965-0AD7-1642-99CF-C447547450E3}" type="presOf" srcId="{5259D1D0-C590-7A4A-AD08-BC4854B8FA1A}" destId="{817F8FEA-2216-B249-8B0D-564ADA337ED0}" srcOrd="0" destOrd="0" presId="urn:microsoft.com/office/officeart/2005/8/layout/cycle4"/>
    <dgm:cxn modelId="{B5814FCA-3857-084A-BDA3-A065716C97B9}" srcId="{D2B84F2F-A1A1-7E44-ACAC-34923418715F}" destId="{BDDB50D4-336F-8545-B0D8-9CC3C5F6E29A}" srcOrd="3" destOrd="0" parTransId="{F26EE0FE-99AC-0B40-9425-875E5B46D886}" sibTransId="{FFF5E20F-BC67-9A45-81BA-58F9EA7989F9}"/>
    <dgm:cxn modelId="{9ACE100E-4CBA-3846-8A2D-4CCB39FBB26C}" type="presOf" srcId="{D2B84F2F-A1A1-7E44-ACAC-34923418715F}" destId="{F45ACD70-7883-D742-86BC-B4258A76908F}" srcOrd="0" destOrd="0" presId="urn:microsoft.com/office/officeart/2005/8/layout/cycle4"/>
    <dgm:cxn modelId="{C5C6E66B-0DA8-834C-8E6C-8B21BF745E09}" srcId="{D2B84F2F-A1A1-7E44-ACAC-34923418715F}" destId="{ABBC4CE2-923B-F644-B29B-14171413E6CF}" srcOrd="0" destOrd="0" parTransId="{AE378EC2-B478-0C45-BB6E-2C1637C18115}" sibTransId="{D878603E-8944-5F4B-814F-543C5E1E7845}"/>
    <dgm:cxn modelId="{D27DCD80-15DD-4C4A-931B-9AF5E0D32C7C}" srcId="{D2B84F2F-A1A1-7E44-ACAC-34923418715F}" destId="{5259D1D0-C590-7A4A-AD08-BC4854B8FA1A}" srcOrd="2" destOrd="0" parTransId="{CAF79C53-D970-0841-B68F-5490B7396850}" sibTransId="{8C91B76C-5B0A-1146-9632-26E19AA7D94E}"/>
    <dgm:cxn modelId="{FEDB99EB-1F8E-1144-A300-817A37A9CC6E}" type="presOf" srcId="{ABBC4CE2-923B-F644-B29B-14171413E6CF}" destId="{968DB576-3211-B644-BDB4-085BEBF06740}" srcOrd="0" destOrd="0" presId="urn:microsoft.com/office/officeart/2005/8/layout/cycle4"/>
    <dgm:cxn modelId="{1AD5C6B8-C720-9C44-844F-0653FB4E5D24}" type="presOf" srcId="{BDDB50D4-336F-8545-B0D8-9CC3C5F6E29A}" destId="{A12446A8-F2C1-B547-8A82-C4B8DB0EAF53}" srcOrd="0" destOrd="0" presId="urn:microsoft.com/office/officeart/2005/8/layout/cycle4"/>
    <dgm:cxn modelId="{7D6B5477-264E-B445-916A-AE2B3FE09535}" type="presParOf" srcId="{F45ACD70-7883-D742-86BC-B4258A76908F}" destId="{06A089C2-505F-5140-A20C-1429AAAEF43B}" srcOrd="0" destOrd="0" presId="urn:microsoft.com/office/officeart/2005/8/layout/cycle4"/>
    <dgm:cxn modelId="{12F96DDF-A54C-DC42-9B29-9B7C4BB1A607}" type="presParOf" srcId="{06A089C2-505F-5140-A20C-1429AAAEF43B}" destId="{4E6FA694-C8FD-7E4E-BBD6-7F3FC2EF7BC1}" srcOrd="0" destOrd="0" presId="urn:microsoft.com/office/officeart/2005/8/layout/cycle4"/>
    <dgm:cxn modelId="{75233543-FFC4-6B45-8691-58934D90071D}" type="presParOf" srcId="{F45ACD70-7883-D742-86BC-B4258A76908F}" destId="{7B2E5C5C-08E7-A342-831F-CC06C6F13240}" srcOrd="1" destOrd="0" presId="urn:microsoft.com/office/officeart/2005/8/layout/cycle4"/>
    <dgm:cxn modelId="{F52D7DA9-4D35-9B4B-9AF6-68DD769D6BB2}" type="presParOf" srcId="{7B2E5C5C-08E7-A342-831F-CC06C6F13240}" destId="{968DB576-3211-B644-BDB4-085BEBF06740}" srcOrd="0" destOrd="0" presId="urn:microsoft.com/office/officeart/2005/8/layout/cycle4"/>
    <dgm:cxn modelId="{69D21759-AA80-8B48-89BF-998BDDB8C06F}" type="presParOf" srcId="{7B2E5C5C-08E7-A342-831F-CC06C6F13240}" destId="{9BFEC936-AED5-7040-8E86-995106790915}" srcOrd="1" destOrd="0" presId="urn:microsoft.com/office/officeart/2005/8/layout/cycle4"/>
    <dgm:cxn modelId="{EE421557-B352-D44B-8982-DCC6B00152B8}" type="presParOf" srcId="{7B2E5C5C-08E7-A342-831F-CC06C6F13240}" destId="{817F8FEA-2216-B249-8B0D-564ADA337ED0}" srcOrd="2" destOrd="0" presId="urn:microsoft.com/office/officeart/2005/8/layout/cycle4"/>
    <dgm:cxn modelId="{B5D00649-AE70-4343-8E5E-E79DBA1129D2}" type="presParOf" srcId="{7B2E5C5C-08E7-A342-831F-CC06C6F13240}" destId="{A12446A8-F2C1-B547-8A82-C4B8DB0EAF53}" srcOrd="3" destOrd="0" presId="urn:microsoft.com/office/officeart/2005/8/layout/cycle4"/>
    <dgm:cxn modelId="{47C3D1D9-C54B-374D-A25B-31008F297839}" type="presParOf" srcId="{7B2E5C5C-08E7-A342-831F-CC06C6F13240}" destId="{42C5B733-1CFB-134B-9C1B-E12C4E0DEFE8}" srcOrd="4" destOrd="0" presId="urn:microsoft.com/office/officeart/2005/8/layout/cycle4"/>
    <dgm:cxn modelId="{E0415176-E708-4E4B-A485-F3B7A4EE6A44}" type="presParOf" srcId="{F45ACD70-7883-D742-86BC-B4258A76908F}" destId="{B2D861FA-14F2-BF47-8C8F-DD3990FDCF7A}" srcOrd="2" destOrd="0" presId="urn:microsoft.com/office/officeart/2005/8/layout/cycle4"/>
    <dgm:cxn modelId="{388B1B60-65D0-1348-A88E-F59A190BFFCE}" type="presParOf" srcId="{F45ACD70-7883-D742-86BC-B4258A76908F}" destId="{52ECA87F-E531-EA43-9D3A-977B609EE6F6}"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7C20F-01A0-4344-AA78-E35DD18FE239}">
      <dsp:nvSpPr>
        <dsp:cNvPr id="0" name=""/>
        <dsp:cNvSpPr/>
      </dsp:nvSpPr>
      <dsp:spPr>
        <a:xfrm>
          <a:off x="1288495" y="-66275"/>
          <a:ext cx="3924891" cy="3924891"/>
        </a:xfrm>
        <a:prstGeom prst="circularArrow">
          <a:avLst>
            <a:gd name="adj1" fmla="val 5544"/>
            <a:gd name="adj2" fmla="val 330680"/>
            <a:gd name="adj3" fmla="val 13713843"/>
            <a:gd name="adj4" fmla="val 17423864"/>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23660F-971F-4F9B-B765-6019544160C2}">
      <dsp:nvSpPr>
        <dsp:cNvPr id="0" name=""/>
        <dsp:cNvSpPr/>
      </dsp:nvSpPr>
      <dsp:spPr>
        <a:xfrm>
          <a:off x="2307511" y="-243854"/>
          <a:ext cx="1886860" cy="1354374"/>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Are committed to students and their learning.</a:t>
          </a:r>
          <a:endParaRPr lang="en-US" sz="1800" kern="1200" dirty="0"/>
        </a:p>
      </dsp:txBody>
      <dsp:txXfrm>
        <a:off x="2373626" y="-177739"/>
        <a:ext cx="1754630" cy="1222144"/>
      </dsp:txXfrm>
    </dsp:sp>
    <dsp:sp modelId="{A98E77B1-8418-4BD6-B869-40A5636EEF34}">
      <dsp:nvSpPr>
        <dsp:cNvPr id="0" name=""/>
        <dsp:cNvSpPr/>
      </dsp:nvSpPr>
      <dsp:spPr>
        <a:xfrm>
          <a:off x="3986442" y="1079708"/>
          <a:ext cx="1889720" cy="1464033"/>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Know the subjects they teach and how to teach them to students.</a:t>
          </a:r>
          <a:endParaRPr lang="en-US" sz="1800" kern="1200" dirty="0"/>
        </a:p>
      </dsp:txBody>
      <dsp:txXfrm>
        <a:off x="4057910" y="1151176"/>
        <a:ext cx="1746784" cy="1321097"/>
      </dsp:txXfrm>
    </dsp:sp>
    <dsp:sp modelId="{DC3E701F-C793-4028-8098-04DBD01D97A8}">
      <dsp:nvSpPr>
        <dsp:cNvPr id="0" name=""/>
        <dsp:cNvSpPr/>
      </dsp:nvSpPr>
      <dsp:spPr>
        <a:xfrm>
          <a:off x="3517251" y="2744588"/>
          <a:ext cx="2068169" cy="1433091"/>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Are responsible for managing and monitoring student learning.</a:t>
          </a:r>
          <a:endParaRPr lang="en-US" sz="1800" kern="1200" dirty="0"/>
        </a:p>
      </dsp:txBody>
      <dsp:txXfrm>
        <a:off x="3587209" y="2814546"/>
        <a:ext cx="1928253" cy="1293175"/>
      </dsp:txXfrm>
    </dsp:sp>
    <dsp:sp modelId="{491F117A-3F27-471C-A564-EEFAA19E489E}">
      <dsp:nvSpPr>
        <dsp:cNvPr id="0" name=""/>
        <dsp:cNvSpPr/>
      </dsp:nvSpPr>
      <dsp:spPr>
        <a:xfrm>
          <a:off x="679131" y="2750316"/>
          <a:ext cx="2251758" cy="1421634"/>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Think systematically about their practice and learn from experience.</a:t>
          </a:r>
          <a:endParaRPr lang="en-US" sz="1800" kern="1200" dirty="0"/>
        </a:p>
      </dsp:txBody>
      <dsp:txXfrm>
        <a:off x="748529" y="2819714"/>
        <a:ext cx="2112962" cy="1282838"/>
      </dsp:txXfrm>
    </dsp:sp>
    <dsp:sp modelId="{2F218184-C933-4130-A4C9-81311709FBC4}">
      <dsp:nvSpPr>
        <dsp:cNvPr id="0" name=""/>
        <dsp:cNvSpPr/>
      </dsp:nvSpPr>
      <dsp:spPr>
        <a:xfrm>
          <a:off x="417842" y="1053883"/>
          <a:ext cx="2135374" cy="1495645"/>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Are members of learning communities.</a:t>
          </a:r>
          <a:endParaRPr lang="en-US" sz="1800" kern="1200" dirty="0"/>
        </a:p>
      </dsp:txBody>
      <dsp:txXfrm>
        <a:off x="490853" y="1126894"/>
        <a:ext cx="1989352" cy="1349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8F20F-E8CA-E446-BB38-DE8FF228C97E}" type="datetimeFigureOut">
              <a:rPr lang="en-US" smtClean="0"/>
              <a:t>6/12/2014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0CAA71-E0BA-A742-8D63-DDF8EDAFCD2F}" type="slidenum">
              <a:rPr lang="en-US" smtClean="0"/>
              <a:t>‹#›</a:t>
            </a:fld>
            <a:endParaRPr lang="en-US"/>
          </a:p>
        </p:txBody>
      </p:sp>
    </p:spTree>
    <p:extLst>
      <p:ext uri="{BB962C8B-B14F-4D97-AF65-F5344CB8AC3E}">
        <p14:creationId xmlns:p14="http://schemas.microsoft.com/office/powerpoint/2010/main" val="1678065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Revised</a:t>
            </a:r>
            <a:r>
              <a:rPr lang="en-US" baseline="0" dirty="0" smtClean="0"/>
              <a:t> 4/10/2014</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4C2F675-7A63-5B4D-8D89-6B7BE28DB8D4}" type="slidenum">
              <a:rPr lang="en-US" smtClean="0"/>
              <a:pPr/>
              <a:t>1</a:t>
            </a:fld>
            <a:endParaRPr lang="en-US"/>
          </a:p>
        </p:txBody>
      </p:sp>
    </p:spTree>
    <p:extLst>
      <p:ext uri="{BB962C8B-B14F-4D97-AF65-F5344CB8AC3E}">
        <p14:creationId xmlns:p14="http://schemas.microsoft.com/office/powerpoint/2010/main" val="827284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94416-A69F-4F7E-8A22-8603692E58E8}" type="slidenum">
              <a:rPr lang="en-US" smtClean="0"/>
              <a:pPr/>
              <a:t>24</a:t>
            </a:fld>
            <a:endParaRPr lang="en-US"/>
          </a:p>
        </p:txBody>
      </p:sp>
    </p:spTree>
    <p:extLst>
      <p:ext uri="{BB962C8B-B14F-4D97-AF65-F5344CB8AC3E}">
        <p14:creationId xmlns:p14="http://schemas.microsoft.com/office/powerpoint/2010/main" val="2038354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$600</a:t>
            </a:r>
            <a:r>
              <a:rPr lang="en-US" baseline="0" dirty="0" smtClean="0"/>
              <a:t> for Advanced Candidate in high needs schools  &gt; 50% FARL</a:t>
            </a:r>
          </a:p>
          <a:p>
            <a:endParaRPr lang="en-US" dirty="0"/>
          </a:p>
        </p:txBody>
      </p:sp>
      <p:sp>
        <p:nvSpPr>
          <p:cNvPr id="4" name="Slide Number Placeholder 3"/>
          <p:cNvSpPr>
            <a:spLocks noGrp="1"/>
          </p:cNvSpPr>
          <p:nvPr>
            <p:ph type="sldNum" sz="quarter" idx="10"/>
          </p:nvPr>
        </p:nvSpPr>
        <p:spPr/>
        <p:txBody>
          <a:bodyPr/>
          <a:lstStyle/>
          <a:p>
            <a:fld id="{47B94416-A69F-4F7E-8A22-8603692E58E8}" type="slidenum">
              <a:rPr lang="en-US" smtClean="0"/>
              <a:pPr/>
              <a:t>25</a:t>
            </a:fld>
            <a:endParaRPr lang="en-US"/>
          </a:p>
        </p:txBody>
      </p:sp>
    </p:spTree>
    <p:extLst>
      <p:ext uri="{BB962C8B-B14F-4D97-AF65-F5344CB8AC3E}">
        <p14:creationId xmlns:p14="http://schemas.microsoft.com/office/powerpoint/2010/main" val="2038354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CAA71-E0BA-A742-8D63-DDF8EDAFCD2F}" type="slidenum">
              <a:rPr lang="en-US" smtClean="0"/>
              <a:t>26</a:t>
            </a:fld>
            <a:endParaRPr lang="en-US"/>
          </a:p>
        </p:txBody>
      </p:sp>
    </p:spTree>
    <p:extLst>
      <p:ext uri="{BB962C8B-B14F-4D97-AF65-F5344CB8AC3E}">
        <p14:creationId xmlns:p14="http://schemas.microsoft.com/office/powerpoint/2010/main" val="2754545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to change the time frame of the writing institute to probably early Dec.</a:t>
            </a:r>
          </a:p>
          <a:p>
            <a:endParaRPr lang="en-US" dirty="0" smtClean="0"/>
          </a:p>
          <a:p>
            <a:r>
              <a:rPr lang="en-US" dirty="0" smtClean="0"/>
              <a:t>Component</a:t>
            </a:r>
            <a:r>
              <a:rPr lang="en-US" baseline="0" dirty="0" smtClean="0"/>
              <a:t> 2  August to  January </a:t>
            </a:r>
          </a:p>
          <a:p>
            <a:r>
              <a:rPr lang="en-US" baseline="0" dirty="0" smtClean="0"/>
              <a:t>Component 1 January to April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C2F675-7A63-5B4D-8D89-6B7BE28DB8D4}" type="slidenum">
              <a:rPr lang="en-US" smtClean="0"/>
              <a:pPr/>
              <a:t>28</a:t>
            </a:fld>
            <a:endParaRPr lang="en-US"/>
          </a:p>
        </p:txBody>
      </p:sp>
    </p:spTree>
    <p:extLst>
      <p:ext uri="{BB962C8B-B14F-4D97-AF65-F5344CB8AC3E}">
        <p14:creationId xmlns:p14="http://schemas.microsoft.com/office/powerpoint/2010/main" val="6014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94416-A69F-4F7E-8A22-8603692E58E8}" type="slidenum">
              <a:rPr lang="en-US" smtClean="0"/>
              <a:pPr/>
              <a:t>29</a:t>
            </a:fld>
            <a:endParaRPr lang="en-US"/>
          </a:p>
        </p:txBody>
      </p:sp>
    </p:spTree>
    <p:extLst>
      <p:ext uri="{BB962C8B-B14F-4D97-AF65-F5344CB8AC3E}">
        <p14:creationId xmlns:p14="http://schemas.microsoft.com/office/powerpoint/2010/main" val="203835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CAA71-E0BA-A742-8D63-DDF8EDAFCD2F}" type="slidenum">
              <a:rPr lang="en-US" smtClean="0"/>
              <a:t>36</a:t>
            </a:fld>
            <a:endParaRPr lang="en-US"/>
          </a:p>
        </p:txBody>
      </p:sp>
    </p:spTree>
    <p:extLst>
      <p:ext uri="{BB962C8B-B14F-4D97-AF65-F5344CB8AC3E}">
        <p14:creationId xmlns:p14="http://schemas.microsoft.com/office/powerpoint/2010/main" val="1939865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CAA71-E0BA-A742-8D63-DDF8EDAFCD2F}" type="slidenum">
              <a:rPr lang="en-US" smtClean="0"/>
              <a:t>37</a:t>
            </a:fld>
            <a:endParaRPr lang="en-US"/>
          </a:p>
        </p:txBody>
      </p:sp>
    </p:spTree>
    <p:extLst>
      <p:ext uri="{BB962C8B-B14F-4D97-AF65-F5344CB8AC3E}">
        <p14:creationId xmlns:p14="http://schemas.microsoft.com/office/powerpoint/2010/main" val="1939865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a:t>
            </a:r>
            <a:r>
              <a:rPr lang="en-US" baseline="0" dirty="0" smtClean="0"/>
              <a:t> into 5 groups for each group to discuss </a:t>
            </a:r>
            <a:r>
              <a:rPr lang="en-US" baseline="0" smtClean="0"/>
              <a:t>1 aspect for </a:t>
            </a:r>
            <a:r>
              <a:rPr lang="en-US" baseline="0" dirty="0" smtClean="0"/>
              <a:t>3 minutes.  Present out.</a:t>
            </a:r>
            <a:endParaRPr lang="en-US" dirty="0"/>
          </a:p>
        </p:txBody>
      </p:sp>
      <p:sp>
        <p:nvSpPr>
          <p:cNvPr id="4" name="Slide Number Placeholder 3"/>
          <p:cNvSpPr>
            <a:spLocks noGrp="1"/>
          </p:cNvSpPr>
          <p:nvPr>
            <p:ph type="sldNum" sz="quarter" idx="10"/>
          </p:nvPr>
        </p:nvSpPr>
        <p:spPr/>
        <p:txBody>
          <a:bodyPr/>
          <a:lstStyle/>
          <a:p>
            <a:fld id="{47B94416-A69F-4F7E-8A22-8603692E58E8}" type="slidenum">
              <a:rPr lang="en-US" smtClean="0"/>
              <a:pPr/>
              <a:t>38</a:t>
            </a:fld>
            <a:endParaRPr lang="en-US"/>
          </a:p>
        </p:txBody>
      </p:sp>
    </p:spTree>
    <p:extLst>
      <p:ext uri="{BB962C8B-B14F-4D97-AF65-F5344CB8AC3E}">
        <p14:creationId xmlns:p14="http://schemas.microsoft.com/office/powerpoint/2010/main" val="203835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 Five Core Propositions describe what highly accomplished teachers should know and be able to do.  These are the basis of all of the certificate area standards.  All certificate standards have these commonalities. There is high regard for the knowledge, skills, and abilities that teachers must have in order to be successful, and there is recognition that what highly accomplished teaching looks like and sounds like in the Kindergarten classroom is different than in a high school English classroom.  So, while these propositions are the common themes of accomplished teaching, the certificate area standards provide the depth and breadth of teaching in a particular subject area at a particular developmental level.</a:t>
            </a:r>
          </a:p>
          <a:p>
            <a:endParaRPr lang="en-US" dirty="0"/>
          </a:p>
        </p:txBody>
      </p:sp>
      <p:sp>
        <p:nvSpPr>
          <p:cNvPr id="4" name="Slide Number Placeholder 3"/>
          <p:cNvSpPr>
            <a:spLocks noGrp="1"/>
          </p:cNvSpPr>
          <p:nvPr>
            <p:ph type="sldNum" sz="quarter" idx="10"/>
          </p:nvPr>
        </p:nvSpPr>
        <p:spPr/>
        <p:txBody>
          <a:bodyPr/>
          <a:lstStyle/>
          <a:p>
            <a:fld id="{47B94416-A69F-4F7E-8A22-8603692E58E8}" type="slidenum">
              <a:rPr lang="en-US" smtClean="0"/>
              <a:pPr/>
              <a:t>7</a:t>
            </a:fld>
            <a:endParaRPr lang="en-US"/>
          </a:p>
        </p:txBody>
      </p:sp>
    </p:spTree>
    <p:extLst>
      <p:ext uri="{BB962C8B-B14F-4D97-AF65-F5344CB8AC3E}">
        <p14:creationId xmlns:p14="http://schemas.microsoft.com/office/powerpoint/2010/main" val="131889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Just as we ask </a:t>
            </a:r>
          </a:p>
          <a:p>
            <a:pPr marL="0" indent="0">
              <a:buNone/>
            </a:pPr>
            <a:r>
              <a:rPr lang="en-US" sz="1200" dirty="0" smtClean="0"/>
              <a:t>teachers to be reflective in their practice, </a:t>
            </a:r>
          </a:p>
          <a:p>
            <a:pPr marL="0" indent="0">
              <a:buNone/>
            </a:pPr>
            <a:r>
              <a:rPr lang="en-US" sz="1200" dirty="0" smtClean="0"/>
              <a:t>NBPTS is reflecting on the certification process to ensure it mirrors the evolving nature of the </a:t>
            </a:r>
          </a:p>
          <a:p>
            <a:pPr marL="0" indent="0">
              <a:buNone/>
            </a:pPr>
            <a:r>
              <a:rPr lang="en-US" sz="1200" dirty="0" smtClean="0"/>
              <a:t>profession and current research on best practices in teaching. The process was last revised in 2001</a:t>
            </a:r>
          </a:p>
          <a:p>
            <a:pPr marL="0" indent="0">
              <a:buNone/>
            </a:pPr>
            <a:r>
              <a:rPr lang="en-US" sz="1200" dirty="0" smtClean="0"/>
              <a:t>We are working with National Board Certified Teachers (NBCTs)and other experts </a:t>
            </a:r>
          </a:p>
          <a:p>
            <a:pPr marL="0" indent="0">
              <a:buNone/>
            </a:pPr>
            <a:r>
              <a:rPr lang="en-US" sz="1200" dirty="0" smtClean="0"/>
              <a:t>in the profession to remove barriers in the process that have nothing to do with whether a teacher is accomplished.</a:t>
            </a:r>
          </a:p>
          <a:p>
            <a:pPr marL="0" indent="0">
              <a:lnSpc>
                <a:spcPct val="80000"/>
              </a:lnSpc>
              <a:buClr>
                <a:srgbClr val="003399"/>
              </a:buClr>
              <a:buNone/>
            </a:pPr>
            <a:endParaRPr lang="en-US" sz="1200" dirty="0" smtClean="0">
              <a:latin typeface="Tahoma" pitchFamily="34" charset="0"/>
            </a:endParaRPr>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44C2F675-7A63-5B4D-8D89-6B7BE28DB8D4}" type="slidenum">
              <a:rPr lang="en-US" smtClean="0"/>
              <a:pPr/>
              <a:t>8</a:t>
            </a:fld>
            <a:endParaRPr lang="en-US"/>
          </a:p>
        </p:txBody>
      </p:sp>
    </p:spTree>
    <p:extLst>
      <p:ext uri="{BB962C8B-B14F-4D97-AF65-F5344CB8AC3E}">
        <p14:creationId xmlns:p14="http://schemas.microsoft.com/office/powerpoint/2010/main" val="168533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C2F675-7A63-5B4D-8D89-6B7BE28DB8D4}" type="slidenum">
              <a:rPr lang="en-US" smtClean="0"/>
              <a:pPr/>
              <a:t>13</a:t>
            </a:fld>
            <a:endParaRPr lang="en-US"/>
          </a:p>
        </p:txBody>
      </p:sp>
    </p:spTree>
    <p:extLst>
      <p:ext uri="{BB962C8B-B14F-4D97-AF65-F5344CB8AC3E}">
        <p14:creationId xmlns:p14="http://schemas.microsoft.com/office/powerpoint/2010/main" val="3939078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last year this format will</a:t>
            </a:r>
            <a:r>
              <a:rPr lang="en-US" baseline="0" dirty="0" smtClean="0"/>
              <a:t> be available.  The process will change in the 2014 and will take 3 years for the next cycle to complete.</a:t>
            </a:r>
            <a:endParaRPr lang="en-US" dirty="0"/>
          </a:p>
        </p:txBody>
      </p:sp>
      <p:sp>
        <p:nvSpPr>
          <p:cNvPr id="4" name="Slide Number Placeholder 3"/>
          <p:cNvSpPr>
            <a:spLocks noGrp="1"/>
          </p:cNvSpPr>
          <p:nvPr>
            <p:ph type="sldNum" sz="quarter" idx="10"/>
          </p:nvPr>
        </p:nvSpPr>
        <p:spPr/>
        <p:txBody>
          <a:bodyPr/>
          <a:lstStyle/>
          <a:p>
            <a:fld id="{47B94416-A69F-4F7E-8A22-8603692E58E8}" type="slidenum">
              <a:rPr lang="en-US" smtClean="0"/>
              <a:pPr/>
              <a:t>15</a:t>
            </a:fld>
            <a:endParaRPr lang="en-US"/>
          </a:p>
        </p:txBody>
      </p:sp>
    </p:spTree>
    <p:extLst>
      <p:ext uri="{BB962C8B-B14F-4D97-AF65-F5344CB8AC3E}">
        <p14:creationId xmlns:p14="http://schemas.microsoft.com/office/powerpoint/2010/main" val="132903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94416-A69F-4F7E-8A22-8603692E58E8}" type="slidenum">
              <a:rPr lang="en-US" smtClean="0"/>
              <a:pPr/>
              <a:t>16</a:t>
            </a:fld>
            <a:endParaRPr lang="en-US"/>
          </a:p>
        </p:txBody>
      </p:sp>
    </p:spTree>
    <p:extLst>
      <p:ext uri="{BB962C8B-B14F-4D97-AF65-F5344CB8AC3E}">
        <p14:creationId xmlns:p14="http://schemas.microsoft.com/office/powerpoint/2010/main" val="275035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94416-A69F-4F7E-8A22-8603692E58E8}" type="slidenum">
              <a:rPr lang="en-US" smtClean="0"/>
              <a:pPr/>
              <a:t>21</a:t>
            </a:fld>
            <a:endParaRPr lang="en-US"/>
          </a:p>
        </p:txBody>
      </p:sp>
    </p:spTree>
    <p:extLst>
      <p:ext uri="{BB962C8B-B14F-4D97-AF65-F5344CB8AC3E}">
        <p14:creationId xmlns:p14="http://schemas.microsoft.com/office/powerpoint/2010/main" val="251688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94416-A69F-4F7E-8A22-8603692E58E8}" type="slidenum">
              <a:rPr lang="en-US" smtClean="0"/>
              <a:pPr/>
              <a:t>22</a:t>
            </a:fld>
            <a:endParaRPr lang="en-US"/>
          </a:p>
        </p:txBody>
      </p:sp>
    </p:spTree>
    <p:extLst>
      <p:ext uri="{BB962C8B-B14F-4D97-AF65-F5344CB8AC3E}">
        <p14:creationId xmlns:p14="http://schemas.microsoft.com/office/powerpoint/2010/main" val="96771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Years of research confirm the impact of National Board Certified Teachers (NBCTs) on student learning and achievement</a:t>
            </a:r>
          </a:p>
          <a:p>
            <a:endParaRPr lang="en-US" dirty="0" smtClean="0"/>
          </a:p>
          <a:p>
            <a:endParaRPr lang="en-US" dirty="0" smtClean="0"/>
          </a:p>
          <a:p>
            <a:r>
              <a:rPr lang="en-US" smtClean="0"/>
              <a:t>In 2008, a comprehensive meta-analysis of 11 studies conducted by the National Research Council concluded “the evidence is clear that National Board certification distinguishes more effective teachers from less effective teachers with respect to student achievement”.</a:t>
            </a:r>
          </a:p>
          <a:p>
            <a:endParaRPr lang="en-US"/>
          </a:p>
        </p:txBody>
      </p:sp>
      <p:sp>
        <p:nvSpPr>
          <p:cNvPr id="4" name="Slide Number Placeholder 3"/>
          <p:cNvSpPr>
            <a:spLocks noGrp="1"/>
          </p:cNvSpPr>
          <p:nvPr>
            <p:ph type="sldNum" sz="quarter" idx="10"/>
          </p:nvPr>
        </p:nvSpPr>
        <p:spPr/>
        <p:txBody>
          <a:bodyPr/>
          <a:lstStyle/>
          <a:p>
            <a:fld id="{0E0CAA71-E0BA-A742-8D63-DDF8EDAFCD2F}" type="slidenum">
              <a:rPr lang="en-US" smtClean="0"/>
              <a:t>23</a:t>
            </a:fld>
            <a:endParaRPr lang="en-US"/>
          </a:p>
        </p:txBody>
      </p:sp>
    </p:spTree>
    <p:extLst>
      <p:ext uri="{BB962C8B-B14F-4D97-AF65-F5344CB8AC3E}">
        <p14:creationId xmlns:p14="http://schemas.microsoft.com/office/powerpoint/2010/main" val="65840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2032203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73252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98218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21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21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04232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7239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7800" y="2133600"/>
            <a:ext cx="3505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133600"/>
            <a:ext cx="3505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124200" y="6356350"/>
            <a:ext cx="2895600" cy="365125"/>
          </a:xfrm>
          <a:prstGeom prst="rect">
            <a:avLst/>
          </a:prstGeom>
          <a:ln/>
        </p:spPr>
        <p:txBody>
          <a:bodyPr/>
          <a:lstStyle>
            <a:lvl1pPr>
              <a:defRPr/>
            </a:lvl1pPr>
          </a:lstStyle>
          <a:p>
            <a:pPr>
              <a:defRPr/>
            </a:pPr>
            <a:r>
              <a:rPr lang="en-US" smtClean="0"/>
              <a:t>Module 6, Slide </a:t>
            </a:r>
            <a:endParaRPr lang="en-US"/>
          </a:p>
        </p:txBody>
      </p:sp>
      <p:sp>
        <p:nvSpPr>
          <p:cNvPr id="6" name="Rectangle 6"/>
          <p:cNvSpPr>
            <a:spLocks noGrp="1" noChangeArrowheads="1"/>
          </p:cNvSpPr>
          <p:nvPr>
            <p:ph type="sldNum" sz="quarter" idx="11"/>
          </p:nvPr>
        </p:nvSpPr>
        <p:spPr>
          <a:xfrm>
            <a:off x="6553200" y="6356350"/>
            <a:ext cx="2133600" cy="365125"/>
          </a:xfrm>
          <a:prstGeom prst="rect">
            <a:avLst/>
          </a:prstGeom>
          <a:ln/>
        </p:spPr>
        <p:txBody>
          <a:bodyPr/>
          <a:lstStyle>
            <a:lvl1pPr>
              <a:defRPr/>
            </a:lvl1pPr>
          </a:lstStyle>
          <a:p>
            <a:pPr>
              <a:defRPr/>
            </a:pPr>
            <a:r>
              <a:rPr lang="en-US"/>
              <a:t>Module 6, Slide 6.</a:t>
            </a:r>
            <a:fld id="{3C9496FA-8B4F-454A-B9FF-A5F4F3F95759}" type="slidenum">
              <a:rPr lang="en-US"/>
              <a:pPr>
                <a:defRPr/>
              </a:pPr>
              <a:t>‹#›</a:t>
            </a:fld>
            <a:endParaRPr lang="en-US"/>
          </a:p>
        </p:txBody>
      </p:sp>
    </p:spTree>
    <p:extLst>
      <p:ext uri="{BB962C8B-B14F-4D97-AF65-F5344CB8AC3E}">
        <p14:creationId xmlns:p14="http://schemas.microsoft.com/office/powerpoint/2010/main" val="2110824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8229600" cy="4419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457200" y="152400"/>
            <a:ext cx="4114800" cy="2286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72000" y="152400"/>
            <a:ext cx="4114800" cy="2286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99477" y="6174075"/>
            <a:ext cx="3545046" cy="514032"/>
          </a:xfrm>
          <a:prstGeom prst="rect">
            <a:avLst/>
          </a:prstGeom>
        </p:spPr>
      </p:pic>
    </p:spTree>
    <p:extLst>
      <p:ext uri="{BB962C8B-B14F-4D97-AF65-F5344CB8AC3E}">
        <p14:creationId xmlns:p14="http://schemas.microsoft.com/office/powerpoint/2010/main" val="2904868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se.harvard.edu/cepr-resources/files/news-events/sdp-lausd-hc.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boardcertifiedteachers.org" TargetMode="External"/><Relationship Id="rId2" Type="http://schemas.openxmlformats.org/officeDocument/2006/relationships/hyperlink" Target="http://www.boardcertifiedteachers.org/" TargetMode="External"/><Relationship Id="rId1" Type="http://schemas.openxmlformats.org/officeDocument/2006/relationships/slideLayout" Target="../slideLayouts/slideLayout2.xml"/><Relationship Id="rId6" Type="http://schemas.openxmlformats.org/officeDocument/2006/relationships/hyperlink" Target="http://www.nysut.org" TargetMode="External"/><Relationship Id="rId5" Type="http://schemas.openxmlformats.org/officeDocument/2006/relationships/hyperlink" Target="http://www.teachers-center.org/" TargetMode="External"/><Relationship Id="rId4" Type="http://schemas.openxmlformats.org/officeDocument/2006/relationships/hyperlink" Target="http://www.nbcny.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bwMode="auto">
          <a:xfrm>
            <a:off x="719940" y="4829809"/>
            <a:ext cx="7862994" cy="123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rmAutofit/>
          </a:bodyPr>
          <a:lstStyle>
            <a:lvl1pPr algn="ctr" defTabSz="457200" rtl="0" eaLnBrk="0" fontAlgn="base" hangingPunct="0">
              <a:spcBef>
                <a:spcPct val="0"/>
              </a:spcBef>
              <a:spcAft>
                <a:spcPct val="0"/>
              </a:spcAft>
              <a:defRPr sz="3600" kern="1200">
                <a:solidFill>
                  <a:schemeClr val="tx1"/>
                </a:solidFill>
                <a:latin typeface="Arial"/>
                <a:ea typeface="ＭＳ Ｐゴシック" charset="0"/>
                <a:cs typeface="Arial"/>
              </a:defRPr>
            </a:lvl1pPr>
            <a:lvl2pPr algn="ctr" defTabSz="457200" rtl="0" eaLnBrk="0" fontAlgn="base" hangingPunct="0">
              <a:spcBef>
                <a:spcPct val="0"/>
              </a:spcBef>
              <a:spcAft>
                <a:spcPct val="0"/>
              </a:spcAft>
              <a:defRPr sz="3600">
                <a:solidFill>
                  <a:schemeClr val="tx1"/>
                </a:solidFill>
                <a:latin typeface="Arial" charset="0"/>
                <a:ea typeface="ＭＳ Ｐゴシック" charset="0"/>
                <a:cs typeface="Arial" panose="020B0604020202020204" pitchFamily="34" charset="0"/>
              </a:defRPr>
            </a:lvl2pPr>
            <a:lvl3pPr algn="ctr" defTabSz="457200" rtl="0" eaLnBrk="0" fontAlgn="base" hangingPunct="0">
              <a:spcBef>
                <a:spcPct val="0"/>
              </a:spcBef>
              <a:spcAft>
                <a:spcPct val="0"/>
              </a:spcAft>
              <a:defRPr sz="3600">
                <a:solidFill>
                  <a:schemeClr val="tx1"/>
                </a:solidFill>
                <a:latin typeface="Arial" charset="0"/>
                <a:ea typeface="ＭＳ Ｐゴシック" charset="0"/>
                <a:cs typeface="Arial" panose="020B0604020202020204" pitchFamily="34" charset="0"/>
              </a:defRPr>
            </a:lvl3pPr>
            <a:lvl4pPr algn="ctr" defTabSz="457200" rtl="0" eaLnBrk="0" fontAlgn="base" hangingPunct="0">
              <a:spcBef>
                <a:spcPct val="0"/>
              </a:spcBef>
              <a:spcAft>
                <a:spcPct val="0"/>
              </a:spcAft>
              <a:defRPr sz="3600">
                <a:solidFill>
                  <a:schemeClr val="tx1"/>
                </a:solidFill>
                <a:latin typeface="Arial" charset="0"/>
                <a:ea typeface="ＭＳ Ｐゴシック" charset="0"/>
                <a:cs typeface="Arial" panose="020B0604020202020204" pitchFamily="34" charset="0"/>
              </a:defRPr>
            </a:lvl4pPr>
            <a:lvl5pPr algn="ctr" defTabSz="457200" rtl="0" eaLnBrk="0" fontAlgn="base" hangingPunct="0">
              <a:spcBef>
                <a:spcPct val="0"/>
              </a:spcBef>
              <a:spcAft>
                <a:spcPct val="0"/>
              </a:spcAft>
              <a:defRPr sz="3600">
                <a:solidFill>
                  <a:schemeClr val="tx1"/>
                </a:solidFill>
                <a:latin typeface="Arial" charset="0"/>
                <a:ea typeface="ＭＳ Ｐゴシック" charset="0"/>
                <a:cs typeface="Arial" panose="020B0604020202020204"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000" b="1" dirty="0" smtClean="0">
                <a:latin typeface="Arial" panose="020B0604020202020204" pitchFamily="34" charset="0"/>
                <a:cs typeface="Arial" panose="020B0604020202020204" pitchFamily="34" charset="0"/>
              </a:rPr>
              <a:t>Regional Meeting</a:t>
            </a:r>
          </a:p>
          <a:p>
            <a:r>
              <a:rPr lang="en-US" sz="2000" b="1" dirty="0" smtClean="0">
                <a:latin typeface="Arial" panose="020B0604020202020204" pitchFamily="34" charset="0"/>
                <a:cs typeface="Arial" panose="020B0604020202020204" pitchFamily="34" charset="0"/>
              </a:rPr>
              <a:t>May 7, </a:t>
            </a:r>
            <a:r>
              <a:rPr lang="en-US" sz="2000" b="1" smtClean="0">
                <a:latin typeface="Arial" panose="020B0604020202020204" pitchFamily="34" charset="0"/>
                <a:cs typeface="Arial" panose="020B0604020202020204" pitchFamily="34" charset="0"/>
              </a:rPr>
              <a:t>2014 </a:t>
            </a:r>
            <a:endParaRPr lang="en-US" sz="2000" b="1" dirty="0" smtClean="0">
              <a:latin typeface="Arial" panose="020B0604020202020204" pitchFamily="34" charset="0"/>
              <a:cs typeface="Arial" panose="020B0604020202020204" pitchFamily="34" charset="0"/>
            </a:endParaRPr>
          </a:p>
        </p:txBody>
      </p:sp>
      <p:sp>
        <p:nvSpPr>
          <p:cNvPr id="5" name="Rectangle 10"/>
          <p:cNvSpPr txBox="1">
            <a:spLocks noChangeArrowheads="1"/>
          </p:cNvSpPr>
          <p:nvPr/>
        </p:nvSpPr>
        <p:spPr bwMode="auto">
          <a:xfrm>
            <a:off x="457199" y="812050"/>
            <a:ext cx="8388477" cy="12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2000" kern="1200">
                <a:solidFill>
                  <a:schemeClr val="tx1">
                    <a:tint val="75000"/>
                  </a:schemeClr>
                </a:solidFill>
                <a:latin typeface="Arial"/>
                <a:ea typeface="ＭＳ Ｐゴシック" charset="0"/>
                <a:cs typeface="Arial"/>
              </a:defRPr>
            </a:lvl1pPr>
            <a:lvl2pPr marL="4572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ＭＳ Ｐゴシック" charset="0"/>
                <a:cs typeface="Arial"/>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Arial"/>
                <a:ea typeface="ＭＳ Ｐゴシック" charset="0"/>
                <a:cs typeface="Arial"/>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Arial"/>
                <a:ea typeface="ＭＳ Ｐゴシック" charset="0"/>
                <a:cs typeface="Arial"/>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Arial"/>
                <a:ea typeface="ＭＳ Ｐゴシック"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buFontTx/>
              <a:buNone/>
            </a:pPr>
            <a:r>
              <a:rPr lang="en-US" sz="3200" b="1" i="1" dirty="0" smtClean="0">
                <a:solidFill>
                  <a:schemeClr val="tx1"/>
                </a:solidFill>
                <a:latin typeface="Arial" panose="020B0604020202020204" pitchFamily="34" charset="0"/>
                <a:cs typeface="Arial" panose="020B0604020202020204" pitchFamily="34" charset="0"/>
              </a:rPr>
              <a:t>National Board Certification 3.0 </a:t>
            </a:r>
          </a:p>
          <a:p>
            <a:pPr algn="ctr">
              <a:buFontTx/>
              <a:buNone/>
            </a:pPr>
            <a:r>
              <a:rPr lang="en-US" sz="3200" b="1" i="1" dirty="0" smtClean="0">
                <a:solidFill>
                  <a:schemeClr val="tx1"/>
                </a:solidFill>
                <a:latin typeface="Arial" panose="020B0604020202020204" pitchFamily="34" charset="0"/>
                <a:cs typeface="Arial" panose="020B0604020202020204" pitchFamily="34" charset="0"/>
              </a:rPr>
              <a:t>Awareness Session</a:t>
            </a:r>
          </a:p>
        </p:txBody>
      </p:sp>
      <p:pic>
        <p:nvPicPr>
          <p:cNvPr id="6" name="Picture 11" descr="MCBD19930_0000[1]"/>
          <p:cNvPicPr>
            <a:picLocks noChangeAspect="1" noChangeArrowheads="1"/>
          </p:cNvPicPr>
          <p:nvPr/>
        </p:nvPicPr>
        <p:blipFill>
          <a:blip r:embed="rId3"/>
          <a:srcRect/>
          <a:stretch>
            <a:fillRect/>
          </a:stretch>
        </p:blipFill>
        <p:spPr bwMode="auto">
          <a:xfrm>
            <a:off x="3005113" y="2238374"/>
            <a:ext cx="3292647" cy="2591435"/>
          </a:xfrm>
          <a:prstGeom prst="rect">
            <a:avLst/>
          </a:prstGeom>
          <a:noFill/>
          <a:ln w="9525">
            <a:noFill/>
            <a:miter lim="800000"/>
            <a:headEnd/>
            <a:tailEnd/>
          </a:ln>
        </p:spPr>
      </p:pic>
    </p:spTree>
    <p:extLst>
      <p:ext uri="{BB962C8B-B14F-4D97-AF65-F5344CB8AC3E}">
        <p14:creationId xmlns:p14="http://schemas.microsoft.com/office/powerpoint/2010/main" val="2295105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503591" y="1600200"/>
            <a:ext cx="8101239" cy="4278313"/>
          </a:xfrm>
        </p:spPr>
        <p:txBody>
          <a:bodyPr/>
          <a:lstStyle/>
          <a:p>
            <a:pPr marL="0" indent="0">
              <a:lnSpc>
                <a:spcPct val="80000"/>
              </a:lnSpc>
              <a:buNone/>
            </a:pPr>
            <a:endParaRPr lang="en-US" sz="2800" dirty="0" smtClean="0">
              <a:latin typeface="Tahoma" pitchFamily="34" charset="0"/>
            </a:endParaRPr>
          </a:p>
          <a:p>
            <a:pPr marL="0" indent="0" algn="ctr" eaLnBrk="1" hangingPunct="1">
              <a:buNone/>
            </a:pPr>
            <a:endParaRPr lang="en-US" sz="3200" dirty="0">
              <a:latin typeface="Tahoma"/>
              <a:cs typeface="Tahoma"/>
            </a:endParaRPr>
          </a:p>
        </p:txBody>
      </p:sp>
      <p:sp>
        <p:nvSpPr>
          <p:cNvPr id="7" name="Rectangle 2"/>
          <p:cNvSpPr txBox="1">
            <a:spLocks noChangeArrowheads="1"/>
          </p:cNvSpPr>
          <p:nvPr/>
        </p:nvSpPr>
        <p:spPr bwMode="auto">
          <a:xfrm>
            <a:off x="665343" y="3429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kern="1200">
                <a:solidFill>
                  <a:schemeClr val="tx1"/>
                </a:solidFill>
                <a:latin typeface="Arial"/>
                <a:ea typeface="ＭＳ Ｐゴシック" charset="0"/>
                <a:cs typeface="Arial"/>
              </a:defRPr>
            </a:lvl1pPr>
            <a:lvl2pPr algn="ctr" defTabSz="457200" rtl="0" eaLnBrk="0" fontAlgn="base" hangingPunct="0">
              <a:spcBef>
                <a:spcPct val="0"/>
              </a:spcBef>
              <a:spcAft>
                <a:spcPct val="0"/>
              </a:spcAft>
              <a:defRPr sz="3600">
                <a:solidFill>
                  <a:schemeClr val="tx1"/>
                </a:solidFill>
                <a:latin typeface="Arial" charset="0"/>
                <a:ea typeface="ＭＳ Ｐゴシック" charset="0"/>
                <a:cs typeface="Arial" panose="020B0604020202020204" pitchFamily="34" charset="0"/>
              </a:defRPr>
            </a:lvl2pPr>
            <a:lvl3pPr algn="ctr" defTabSz="457200" rtl="0" eaLnBrk="0" fontAlgn="base" hangingPunct="0">
              <a:spcBef>
                <a:spcPct val="0"/>
              </a:spcBef>
              <a:spcAft>
                <a:spcPct val="0"/>
              </a:spcAft>
              <a:defRPr sz="3600">
                <a:solidFill>
                  <a:schemeClr val="tx1"/>
                </a:solidFill>
                <a:latin typeface="Arial" charset="0"/>
                <a:ea typeface="ＭＳ Ｐゴシック" charset="0"/>
                <a:cs typeface="Arial" panose="020B0604020202020204" pitchFamily="34" charset="0"/>
              </a:defRPr>
            </a:lvl3pPr>
            <a:lvl4pPr algn="ctr" defTabSz="457200" rtl="0" eaLnBrk="0" fontAlgn="base" hangingPunct="0">
              <a:spcBef>
                <a:spcPct val="0"/>
              </a:spcBef>
              <a:spcAft>
                <a:spcPct val="0"/>
              </a:spcAft>
              <a:defRPr sz="3600">
                <a:solidFill>
                  <a:schemeClr val="tx1"/>
                </a:solidFill>
                <a:latin typeface="Arial" charset="0"/>
                <a:ea typeface="ＭＳ Ｐゴシック" charset="0"/>
                <a:cs typeface="Arial" panose="020B0604020202020204" pitchFamily="34" charset="0"/>
              </a:defRPr>
            </a:lvl4pPr>
            <a:lvl5pPr algn="ctr" defTabSz="457200" rtl="0" eaLnBrk="0" fontAlgn="base" hangingPunct="0">
              <a:spcBef>
                <a:spcPct val="0"/>
              </a:spcBef>
              <a:spcAft>
                <a:spcPct val="0"/>
              </a:spcAft>
              <a:defRPr sz="3600">
                <a:solidFill>
                  <a:schemeClr val="tx1"/>
                </a:solidFill>
                <a:latin typeface="Arial" charset="0"/>
                <a:ea typeface="ＭＳ Ｐゴシック" charset="0"/>
                <a:cs typeface="Arial" panose="020B0604020202020204"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smtClean="0">
                <a:latin typeface="Arial" panose="020B0604020202020204" pitchFamily="34" charset="0"/>
                <a:cs typeface="Arial" panose="020B0604020202020204" pitchFamily="34" charset="0"/>
              </a:rPr>
              <a:t>What’s not changing</a:t>
            </a:r>
            <a:endParaRPr lang="en-US" b="1" dirty="0">
              <a:latin typeface="Arial" panose="020B0604020202020204" pitchFamily="34" charset="0"/>
              <a:cs typeface="Arial" panose="020B0604020202020204" pitchFamily="34" charset="0"/>
            </a:endParaRPr>
          </a:p>
        </p:txBody>
      </p:sp>
      <p:pic>
        <p:nvPicPr>
          <p:cNvPr id="2" name="Picture 1" descr="Screen Shot 2014-04-06 at 9.12.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40" y="1485900"/>
            <a:ext cx="8391353" cy="3859685"/>
          </a:xfrm>
          <a:prstGeom prst="rect">
            <a:avLst/>
          </a:prstGeom>
        </p:spPr>
      </p:pic>
    </p:spTree>
    <p:extLst>
      <p:ext uri="{BB962C8B-B14F-4D97-AF65-F5344CB8AC3E}">
        <p14:creationId xmlns:p14="http://schemas.microsoft.com/office/powerpoint/2010/main" val="1178374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503591" y="1600200"/>
            <a:ext cx="8101239" cy="4278313"/>
          </a:xfrm>
        </p:spPr>
        <p:txBody>
          <a:bodyPr/>
          <a:lstStyle/>
          <a:p>
            <a:pPr marL="0" indent="0">
              <a:lnSpc>
                <a:spcPct val="80000"/>
              </a:lnSpc>
              <a:buNone/>
            </a:pPr>
            <a:endParaRPr lang="en-US" sz="2800" dirty="0" smtClean="0">
              <a:latin typeface="Tahoma" pitchFamily="34" charset="0"/>
            </a:endParaRPr>
          </a:p>
          <a:p>
            <a:pPr marL="0" indent="0" algn="ctr" eaLnBrk="1" hangingPunct="1">
              <a:buNone/>
            </a:pPr>
            <a:endParaRPr lang="en-US" sz="3200" dirty="0">
              <a:latin typeface="Tahoma"/>
              <a:cs typeface="Tahoma"/>
            </a:endParaRPr>
          </a:p>
        </p:txBody>
      </p:sp>
      <p:sp>
        <p:nvSpPr>
          <p:cNvPr id="7" name="Rectangle 2"/>
          <p:cNvSpPr txBox="1">
            <a:spLocks noChangeArrowheads="1"/>
          </p:cNvSpPr>
          <p:nvPr/>
        </p:nvSpPr>
        <p:spPr bwMode="auto">
          <a:xfrm>
            <a:off x="665343" y="457201"/>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kern="1200">
                <a:solidFill>
                  <a:schemeClr val="tx1"/>
                </a:solidFill>
                <a:latin typeface="Arial"/>
                <a:ea typeface="ＭＳ Ｐゴシック" charset="0"/>
                <a:cs typeface="Arial"/>
              </a:defRPr>
            </a:lvl1pPr>
            <a:lvl2pPr algn="ctr" defTabSz="457200" rtl="0" eaLnBrk="0" fontAlgn="base" hangingPunct="0">
              <a:spcBef>
                <a:spcPct val="0"/>
              </a:spcBef>
              <a:spcAft>
                <a:spcPct val="0"/>
              </a:spcAft>
              <a:defRPr sz="3600">
                <a:solidFill>
                  <a:schemeClr val="tx1"/>
                </a:solidFill>
                <a:latin typeface="Arial" charset="0"/>
                <a:ea typeface="ＭＳ Ｐゴシック" charset="0"/>
                <a:cs typeface="Arial" panose="020B0604020202020204" pitchFamily="34" charset="0"/>
              </a:defRPr>
            </a:lvl2pPr>
            <a:lvl3pPr algn="ctr" defTabSz="457200" rtl="0" eaLnBrk="0" fontAlgn="base" hangingPunct="0">
              <a:spcBef>
                <a:spcPct val="0"/>
              </a:spcBef>
              <a:spcAft>
                <a:spcPct val="0"/>
              </a:spcAft>
              <a:defRPr sz="3600">
                <a:solidFill>
                  <a:schemeClr val="tx1"/>
                </a:solidFill>
                <a:latin typeface="Arial" charset="0"/>
                <a:ea typeface="ＭＳ Ｐゴシック" charset="0"/>
                <a:cs typeface="Arial" panose="020B0604020202020204" pitchFamily="34" charset="0"/>
              </a:defRPr>
            </a:lvl3pPr>
            <a:lvl4pPr algn="ctr" defTabSz="457200" rtl="0" eaLnBrk="0" fontAlgn="base" hangingPunct="0">
              <a:spcBef>
                <a:spcPct val="0"/>
              </a:spcBef>
              <a:spcAft>
                <a:spcPct val="0"/>
              </a:spcAft>
              <a:defRPr sz="3600">
                <a:solidFill>
                  <a:schemeClr val="tx1"/>
                </a:solidFill>
                <a:latin typeface="Arial" charset="0"/>
                <a:ea typeface="ＭＳ Ｐゴシック" charset="0"/>
                <a:cs typeface="Arial" panose="020B0604020202020204" pitchFamily="34" charset="0"/>
              </a:defRPr>
            </a:lvl4pPr>
            <a:lvl5pPr algn="ctr" defTabSz="457200" rtl="0" eaLnBrk="0" fontAlgn="base" hangingPunct="0">
              <a:spcBef>
                <a:spcPct val="0"/>
              </a:spcBef>
              <a:spcAft>
                <a:spcPct val="0"/>
              </a:spcAft>
              <a:defRPr sz="3600">
                <a:solidFill>
                  <a:schemeClr val="tx1"/>
                </a:solidFill>
                <a:latin typeface="Arial" charset="0"/>
                <a:ea typeface="ＭＳ Ｐゴシック" charset="0"/>
                <a:cs typeface="Arial" panose="020B0604020202020204"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b="1" dirty="0" smtClean="0">
                <a:latin typeface="Arial" panose="020B0604020202020204" pitchFamily="34" charset="0"/>
                <a:cs typeface="Arial" panose="020B0604020202020204" pitchFamily="34" charset="0"/>
              </a:rPr>
              <a:t>What is changing</a:t>
            </a:r>
            <a:endParaRPr lang="en-US" b="1" dirty="0">
              <a:latin typeface="Arial" panose="020B0604020202020204" pitchFamily="34" charset="0"/>
              <a:cs typeface="Arial" panose="020B0604020202020204" pitchFamily="34" charset="0"/>
            </a:endParaRPr>
          </a:p>
        </p:txBody>
      </p:sp>
      <p:pic>
        <p:nvPicPr>
          <p:cNvPr id="3" name="Picture 2" descr="Screen Shot 2014-04-06 at 9.13.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45" y="1314451"/>
            <a:ext cx="8328883" cy="4674256"/>
          </a:xfrm>
          <a:prstGeom prst="rect">
            <a:avLst/>
          </a:prstGeom>
        </p:spPr>
      </p:pic>
    </p:spTree>
    <p:extLst>
      <p:ext uri="{BB962C8B-B14F-4D97-AF65-F5344CB8AC3E}">
        <p14:creationId xmlns:p14="http://schemas.microsoft.com/office/powerpoint/2010/main" val="4179002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The Design</a:t>
            </a:r>
            <a:endParaRPr lang="en-US" b="1" dirty="0"/>
          </a:p>
        </p:txBody>
      </p:sp>
      <p:pic>
        <p:nvPicPr>
          <p:cNvPr id="4" name="Picture 3" descr="Screen Shot 2014-04-06 at 9.14.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4300"/>
            <a:ext cx="9144000" cy="4079971"/>
          </a:xfrm>
          <a:prstGeom prst="rect">
            <a:avLst/>
          </a:prstGeom>
        </p:spPr>
      </p:pic>
    </p:spTree>
    <p:extLst>
      <p:ext uri="{BB962C8B-B14F-4D97-AF65-F5344CB8AC3E}">
        <p14:creationId xmlns:p14="http://schemas.microsoft.com/office/powerpoint/2010/main" val="1145771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8038" y="188473"/>
            <a:ext cx="7527925" cy="1143000"/>
          </a:xfrm>
        </p:spPr>
        <p:txBody>
          <a:bodyPr/>
          <a:lstStyle/>
          <a:p>
            <a:r>
              <a:rPr lang="en-US" b="1" dirty="0" smtClean="0"/>
              <a:t>The Roll Out</a:t>
            </a:r>
            <a:endParaRPr lang="en-US" b="1" dirty="0"/>
          </a:p>
        </p:txBody>
      </p:sp>
      <p:pic>
        <p:nvPicPr>
          <p:cNvPr id="5" name="Picture 4" descr="Screen Shot 2014-04-06 at 9.1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2" y="1331473"/>
            <a:ext cx="8591551" cy="4640702"/>
          </a:xfrm>
          <a:prstGeom prst="rect">
            <a:avLst/>
          </a:prstGeom>
        </p:spPr>
      </p:pic>
    </p:spTree>
    <p:extLst>
      <p:ext uri="{BB962C8B-B14F-4D97-AF65-F5344CB8AC3E}">
        <p14:creationId xmlns:p14="http://schemas.microsoft.com/office/powerpoint/2010/main" val="2533302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8038" y="466725"/>
            <a:ext cx="7527925" cy="1143000"/>
          </a:xfrm>
        </p:spPr>
        <p:txBody>
          <a:bodyPr>
            <a:normAutofit fontScale="90000"/>
          </a:bodyPr>
          <a:lstStyle/>
          <a:p>
            <a:r>
              <a:rPr lang="en-US" b="1" dirty="0" smtClean="0"/>
              <a:t>Crosswalk</a:t>
            </a:r>
            <a:br>
              <a:rPr lang="en-US" b="1" dirty="0" smtClean="0"/>
            </a:br>
            <a:endParaRPr lang="en-US" b="1" dirty="0"/>
          </a:p>
        </p:txBody>
      </p:sp>
      <p:sp>
        <p:nvSpPr>
          <p:cNvPr id="5" name="TextBox 4"/>
          <p:cNvSpPr txBox="1"/>
          <p:nvPr/>
        </p:nvSpPr>
        <p:spPr>
          <a:xfrm>
            <a:off x="1463676" y="1096030"/>
            <a:ext cx="6405562" cy="523220"/>
          </a:xfrm>
          <a:prstGeom prst="rect">
            <a:avLst/>
          </a:prstGeom>
          <a:noFill/>
        </p:spPr>
        <p:txBody>
          <a:bodyPr wrap="square" rtlCol="0">
            <a:spAutoFit/>
          </a:bodyPr>
          <a:lstStyle/>
          <a:p>
            <a:r>
              <a:rPr lang="en-US" sz="2800" dirty="0" smtClean="0"/>
              <a:t>Old  Model                            New Model           </a:t>
            </a:r>
            <a:endParaRPr lang="en-US" sz="2800" dirty="0"/>
          </a:p>
        </p:txBody>
      </p:sp>
      <p:graphicFrame>
        <p:nvGraphicFramePr>
          <p:cNvPr id="6" name="Diagram 5"/>
          <p:cNvGraphicFramePr/>
          <p:nvPr>
            <p:extLst>
              <p:ext uri="{D42A27DB-BD31-4B8C-83A1-F6EECF244321}">
                <p14:modId xmlns:p14="http://schemas.microsoft.com/office/powerpoint/2010/main" val="52793783"/>
              </p:ext>
            </p:extLst>
          </p:nvPr>
        </p:nvGraphicFramePr>
        <p:xfrm>
          <a:off x="528638" y="1600200"/>
          <a:ext cx="75311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135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txBox="1">
            <a:spLocks noChangeArrowheads="1"/>
          </p:cNvSpPr>
          <p:nvPr/>
        </p:nvSpPr>
        <p:spPr bwMode="auto">
          <a:xfrm>
            <a:off x="417513" y="845803"/>
            <a:ext cx="8050212" cy="5553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eaLnBrk="1" hangingPunct="1">
              <a:lnSpc>
                <a:spcPct val="80000"/>
              </a:lnSpc>
              <a:spcBef>
                <a:spcPct val="0"/>
              </a:spcBef>
              <a:spcAft>
                <a:spcPct val="75000"/>
              </a:spcAft>
              <a:buClr>
                <a:srgbClr val="000099"/>
              </a:buClr>
              <a:buSzPct val="75000"/>
              <a:buFont typeface="Wingdings" pitchFamily="2" charset="2"/>
              <a:buNone/>
              <a:defRPr/>
            </a:pPr>
            <a:endParaRPr lang="en-US" sz="2000" dirty="0" smtClean="0">
              <a:solidFill>
                <a:srgbClr val="000000"/>
              </a:solidFill>
            </a:endParaRPr>
          </a:p>
          <a:p>
            <a:pPr marL="577850" indent="-457200" eaLnBrk="1" hangingPunct="1">
              <a:lnSpc>
                <a:spcPct val="80000"/>
              </a:lnSpc>
              <a:spcBef>
                <a:spcPct val="0"/>
              </a:spcBef>
              <a:spcAft>
                <a:spcPct val="75000"/>
              </a:spcAft>
              <a:buClr>
                <a:srgbClr val="FFC000"/>
              </a:buClr>
              <a:buSzPct val="100000"/>
              <a:buFont typeface="Wingdings" panose="05000000000000000000" pitchFamily="2" charset="2"/>
              <a:buChar char="§"/>
              <a:defRPr/>
            </a:pPr>
            <a:r>
              <a:rPr lang="en-US" sz="2200" dirty="0" smtClean="0">
                <a:latin typeface="Arial" panose="020B0604020202020204" pitchFamily="34" charset="0"/>
                <a:cs typeface="Arial" panose="020B0604020202020204" pitchFamily="34" charset="0"/>
              </a:rPr>
              <a:t>Component 1</a:t>
            </a:r>
          </a:p>
          <a:p>
            <a:pPr marL="863600" lvl="1" indent="-342900" eaLnBrk="1" hangingPunct="1">
              <a:lnSpc>
                <a:spcPct val="80000"/>
              </a:lnSpc>
              <a:spcBef>
                <a:spcPct val="0"/>
              </a:spcBef>
              <a:spcAft>
                <a:spcPct val="75000"/>
              </a:spcAft>
              <a:buClr>
                <a:srgbClr val="FFC000"/>
              </a:buClr>
              <a:buSzPct val="75000"/>
              <a:buFont typeface="Wingdings" panose="05000000000000000000" pitchFamily="2" charset="2"/>
              <a:buChar char="Ø"/>
              <a:defRPr/>
            </a:pPr>
            <a:r>
              <a:rPr lang="en-US" sz="2200" dirty="0" smtClean="0">
                <a:latin typeface="Arial" panose="020B0604020202020204" pitchFamily="34" charset="0"/>
                <a:cs typeface="Arial" panose="020B0604020202020204" pitchFamily="34" charset="0"/>
              </a:rPr>
              <a:t>Requires subject matter knowledge and pedagogy across the developmental levels of your certificate area.</a:t>
            </a:r>
          </a:p>
          <a:p>
            <a:pPr marL="863600" lvl="1" indent="-342900" eaLnBrk="1" hangingPunct="1">
              <a:lnSpc>
                <a:spcPct val="80000"/>
              </a:lnSpc>
              <a:spcBef>
                <a:spcPct val="0"/>
              </a:spcBef>
              <a:spcAft>
                <a:spcPct val="75000"/>
              </a:spcAft>
              <a:buClr>
                <a:srgbClr val="FFC000"/>
              </a:buClr>
              <a:buSzPct val="75000"/>
              <a:buFont typeface="Wingdings" panose="05000000000000000000" pitchFamily="2" charset="2"/>
              <a:buChar char="Ø"/>
              <a:defRPr/>
            </a:pPr>
            <a:r>
              <a:rPr lang="en-US" sz="2200" dirty="0" smtClean="0">
                <a:latin typeface="Arial" panose="020B0604020202020204" pitchFamily="34" charset="0"/>
                <a:cs typeface="Arial" panose="020B0604020202020204" pitchFamily="34" charset="0"/>
              </a:rPr>
              <a:t>Is delivered at a computer-based testing center.</a:t>
            </a:r>
          </a:p>
          <a:p>
            <a:pPr marL="863600" lvl="1" indent="-342900" eaLnBrk="1" hangingPunct="1">
              <a:lnSpc>
                <a:spcPct val="80000"/>
              </a:lnSpc>
              <a:spcBef>
                <a:spcPct val="0"/>
              </a:spcBef>
              <a:spcAft>
                <a:spcPct val="75000"/>
              </a:spcAft>
              <a:buClr>
                <a:srgbClr val="FFC000"/>
              </a:buClr>
              <a:buSzPct val="75000"/>
              <a:buFont typeface="Wingdings" panose="05000000000000000000" pitchFamily="2" charset="2"/>
              <a:buChar char="Ø"/>
              <a:defRPr/>
            </a:pPr>
            <a:r>
              <a:rPr lang="en-US" sz="2200" dirty="0" smtClean="0">
                <a:latin typeface="Arial" panose="020B0604020202020204" pitchFamily="34" charset="0"/>
                <a:cs typeface="Arial" panose="020B0604020202020204" pitchFamily="34" charset="0"/>
              </a:rPr>
              <a:t>Has 3 (30 minute) constructed response exercises and 60 minutes for the selected response section</a:t>
            </a:r>
          </a:p>
          <a:p>
            <a:pPr marL="577850" indent="-457200" eaLnBrk="1" hangingPunct="1">
              <a:lnSpc>
                <a:spcPct val="80000"/>
              </a:lnSpc>
              <a:spcBef>
                <a:spcPct val="0"/>
              </a:spcBef>
              <a:spcAft>
                <a:spcPct val="75000"/>
              </a:spcAft>
              <a:buClr>
                <a:srgbClr val="FFC000"/>
              </a:buClr>
              <a:buSzPct val="100000"/>
              <a:buFont typeface="Wingdings" panose="05000000000000000000" pitchFamily="2" charset="2"/>
              <a:buChar char="§"/>
              <a:defRPr/>
            </a:pPr>
            <a:r>
              <a:rPr lang="en-US" sz="2200" dirty="0" smtClean="0">
                <a:latin typeface="Arial" panose="020B0604020202020204" pitchFamily="34" charset="0"/>
                <a:cs typeface="Arial" panose="020B0604020202020204" pitchFamily="34" charset="0"/>
              </a:rPr>
              <a:t>Component 2 Differentiation In Instruction</a:t>
            </a:r>
          </a:p>
          <a:p>
            <a:pPr marL="863600" lvl="1" indent="-342900" eaLnBrk="1" hangingPunct="1">
              <a:lnSpc>
                <a:spcPct val="80000"/>
              </a:lnSpc>
              <a:spcBef>
                <a:spcPct val="0"/>
              </a:spcBef>
              <a:spcAft>
                <a:spcPct val="75000"/>
              </a:spcAft>
              <a:buClr>
                <a:srgbClr val="FFC000"/>
              </a:buClr>
              <a:buSzPct val="75000"/>
              <a:buFont typeface="Wingdings" panose="05000000000000000000" pitchFamily="2" charset="2"/>
              <a:buChar char="Ø"/>
              <a:defRPr/>
            </a:pPr>
            <a:r>
              <a:rPr lang="en-US" sz="2200" dirty="0" smtClean="0">
                <a:latin typeface="Arial" panose="020B0604020202020204" pitchFamily="34" charset="0"/>
                <a:cs typeface="Arial" panose="020B0604020202020204" pitchFamily="34" charset="0"/>
              </a:rPr>
              <a:t>Compromised of written commentary and demonstration of student growth over time.</a:t>
            </a:r>
          </a:p>
          <a:p>
            <a:pPr marL="863600" lvl="1" indent="-342900" eaLnBrk="1" hangingPunct="1">
              <a:lnSpc>
                <a:spcPct val="80000"/>
              </a:lnSpc>
              <a:spcBef>
                <a:spcPct val="0"/>
              </a:spcBef>
              <a:spcAft>
                <a:spcPct val="75000"/>
              </a:spcAft>
              <a:buClr>
                <a:srgbClr val="FFC000"/>
              </a:buClr>
              <a:buSzPct val="75000"/>
              <a:buFont typeface="Wingdings" panose="05000000000000000000" pitchFamily="2" charset="2"/>
              <a:buChar char="Ø"/>
              <a:defRPr/>
            </a:pPr>
            <a:r>
              <a:rPr lang="en-US" sz="2200" dirty="0" smtClean="0">
                <a:latin typeface="Arial" panose="020B0604020202020204" pitchFamily="34" charset="0"/>
                <a:cs typeface="Arial" panose="020B0604020202020204" pitchFamily="34" charset="0"/>
              </a:rPr>
              <a:t>Requires analysis and reflection about  instructional choices and student work samples.</a:t>
            </a:r>
          </a:p>
          <a:p>
            <a:pPr marL="739775" lvl="1" indent="-219075" eaLnBrk="1" hangingPunct="1">
              <a:lnSpc>
                <a:spcPct val="80000"/>
              </a:lnSpc>
              <a:spcBef>
                <a:spcPct val="0"/>
              </a:spcBef>
              <a:spcAft>
                <a:spcPct val="75000"/>
              </a:spcAft>
              <a:buClr>
                <a:srgbClr val="000099"/>
              </a:buClr>
              <a:buSzPct val="75000"/>
              <a:buFont typeface="Wingdings" pitchFamily="2" charset="2"/>
              <a:buChar char="n"/>
              <a:defRPr/>
            </a:pPr>
            <a:endParaRPr lang="en-US" sz="1800" dirty="0" smtClean="0">
              <a:solidFill>
                <a:srgbClr val="000000"/>
              </a:solidFill>
            </a:endParaRPr>
          </a:p>
        </p:txBody>
      </p:sp>
      <p:sp>
        <p:nvSpPr>
          <p:cNvPr id="43" name="Rectangle 20"/>
          <p:cNvSpPr>
            <a:spLocks noGrp="1" noChangeArrowheads="1"/>
          </p:cNvSpPr>
          <p:nvPr>
            <p:ph type="title"/>
          </p:nvPr>
        </p:nvSpPr>
        <p:spPr>
          <a:xfrm>
            <a:off x="0" y="165458"/>
            <a:ext cx="8853359" cy="1393468"/>
          </a:xfrm>
        </p:spPr>
        <p:txBody>
          <a:bodyPr/>
          <a:lstStyle/>
          <a:p>
            <a:pPr eaLnBrk="1" hangingPunct="1"/>
            <a:r>
              <a:rPr lang="en-US" sz="3600" b="1" dirty="0">
                <a:solidFill>
                  <a:srgbClr val="002060"/>
                </a:solidFill>
                <a:latin typeface="Arial" panose="020B0604020202020204" pitchFamily="34" charset="0"/>
                <a:cs typeface="Arial" panose="020B0604020202020204" pitchFamily="34" charset="0"/>
              </a:rPr>
              <a:t> </a:t>
            </a:r>
            <a:r>
              <a:rPr lang="en-US" sz="3600" b="1" dirty="0" smtClean="0">
                <a:solidFill>
                  <a:srgbClr val="002060"/>
                </a:solidFill>
                <a:latin typeface="Arial" panose="020B0604020202020204" pitchFamily="34" charset="0"/>
                <a:cs typeface="Arial" panose="020B0604020202020204" pitchFamily="34" charset="0"/>
              </a:rPr>
              <a:t>2014 (Choose 1 or 2 Components)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916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45865" y="1423181"/>
            <a:ext cx="84963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0000"/>
              </a:lnSpc>
              <a:spcBef>
                <a:spcPct val="20000"/>
              </a:spcBef>
              <a:spcAft>
                <a:spcPct val="0"/>
              </a:spcAft>
              <a:buClr>
                <a:srgbClr val="CC3300"/>
              </a:buClr>
              <a:buSzTx/>
              <a:buFont typeface="Wingdings" charset="2"/>
              <a:buNone/>
              <a:tabLst/>
              <a:defRPr/>
            </a:pPr>
            <a:r>
              <a:rPr kumimoji="0" lang="en-US" sz="2400" b="1" i="0" u="none" strike="noStrike" kern="0" cap="none" spc="0" normalizeH="0" baseline="0" noProof="0" dirty="0" smtClean="0">
                <a:ln>
                  <a:noFill/>
                </a:ln>
                <a:effectLst/>
                <a:uLnTx/>
                <a:uFillTx/>
                <a:latin typeface="+mn-lt"/>
                <a:ea typeface="ＭＳ Ｐゴシック" charset="-128"/>
                <a:cs typeface="ＭＳ Ｐゴシック" charset="-128"/>
              </a:rPr>
              <a:t>National Board Certification is offered in 25 different certificate areas across 7 developmental age groups, covering more than 95% of preK-12 education.</a:t>
            </a:r>
            <a:endParaRPr kumimoji="0" lang="en-US" sz="2400" b="1" i="0" u="none" strike="noStrike" kern="0" cap="none" spc="0" normalizeH="0" baseline="0" noProof="0" dirty="0">
              <a:ln>
                <a:noFill/>
              </a:ln>
              <a:effectLst/>
              <a:uLnTx/>
              <a:uFillTx/>
              <a:latin typeface="+mn-lt"/>
              <a:ea typeface="ＭＳ Ｐゴシック" charset="-128"/>
              <a:cs typeface="ＭＳ Ｐゴシック" charset="-128"/>
            </a:endParaRPr>
          </a:p>
        </p:txBody>
      </p:sp>
      <p:sp>
        <p:nvSpPr>
          <p:cNvPr id="9" name="Rectangle 3"/>
          <p:cNvSpPr>
            <a:spLocks noGrp="1" noChangeArrowheads="1"/>
          </p:cNvSpPr>
          <p:nvPr>
            <p:ph type="title"/>
          </p:nvPr>
        </p:nvSpPr>
        <p:spPr>
          <a:xfrm>
            <a:off x="373511" y="320089"/>
            <a:ext cx="8229600" cy="1143000"/>
          </a:xfrm>
        </p:spPr>
        <p:txBody>
          <a:bodyPr/>
          <a:lstStyle/>
          <a:p>
            <a:pPr eaLnBrk="1" hangingPunct="1"/>
            <a:r>
              <a:rPr lang="en-US" b="1" dirty="0"/>
              <a:t>Certificate Areas</a:t>
            </a:r>
          </a:p>
        </p:txBody>
      </p:sp>
      <p:sp>
        <p:nvSpPr>
          <p:cNvPr id="10" name="Text Box 4"/>
          <p:cNvSpPr txBox="1">
            <a:spLocks noChangeArrowheads="1"/>
          </p:cNvSpPr>
          <p:nvPr/>
        </p:nvSpPr>
        <p:spPr bwMode="auto">
          <a:xfrm>
            <a:off x="826378" y="2476306"/>
            <a:ext cx="2558545" cy="341632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800" dirty="0">
                <a:latin typeface="Arial" panose="020B0604020202020204" pitchFamily="34" charset="0"/>
                <a:cs typeface="Arial" panose="020B0604020202020204" pitchFamily="34" charset="0"/>
              </a:rPr>
              <a:t>Art</a:t>
            </a:r>
          </a:p>
          <a:p>
            <a:pPr>
              <a:spcBef>
                <a:spcPct val="50000"/>
              </a:spcBef>
            </a:pPr>
            <a:r>
              <a:rPr lang="en-US" sz="1800" dirty="0">
                <a:latin typeface="Arial" panose="020B0604020202020204" pitchFamily="34" charset="0"/>
                <a:cs typeface="Arial" panose="020B0604020202020204" pitchFamily="34" charset="0"/>
              </a:rPr>
              <a:t>Career and</a:t>
            </a:r>
            <a:r>
              <a:rPr lang="en-US" sz="1800" dirty="0" smtClean="0">
                <a:latin typeface="Arial" panose="020B0604020202020204" pitchFamily="34" charset="0"/>
                <a:cs typeface="Arial" panose="020B0604020202020204" pitchFamily="34" charset="0"/>
              </a:rPr>
              <a:t> Technical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Education</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Counseling</a:t>
            </a:r>
            <a:endParaRPr lang="en-US" sz="1800" dirty="0">
              <a:latin typeface="Arial" panose="020B0604020202020204" pitchFamily="34" charset="0"/>
              <a:cs typeface="Arial" panose="020B0604020202020204" pitchFamily="34" charset="0"/>
            </a:endParaRPr>
          </a:p>
          <a:p>
            <a:pPr>
              <a:spcBef>
                <a:spcPct val="50000"/>
              </a:spcBef>
            </a:pPr>
            <a:r>
              <a:rPr lang="en-US" sz="1800" dirty="0">
                <a:latin typeface="Arial" panose="020B0604020202020204" pitchFamily="34" charset="0"/>
                <a:cs typeface="Arial" panose="020B0604020202020204" pitchFamily="34" charset="0"/>
              </a:rPr>
              <a:t>English as a New Language</a:t>
            </a:r>
          </a:p>
          <a:p>
            <a:pPr>
              <a:spcBef>
                <a:spcPct val="50000"/>
              </a:spcBef>
            </a:pPr>
            <a:r>
              <a:rPr lang="en-US" sz="1800" dirty="0">
                <a:latin typeface="Arial" panose="020B0604020202020204" pitchFamily="34" charset="0"/>
                <a:cs typeface="Arial" panose="020B0604020202020204" pitchFamily="34" charset="0"/>
              </a:rPr>
              <a:t>English Language Arts</a:t>
            </a:r>
          </a:p>
          <a:p>
            <a:pPr>
              <a:spcBef>
                <a:spcPct val="50000"/>
              </a:spcBef>
            </a:pPr>
            <a:r>
              <a:rPr lang="en-US" sz="1800" dirty="0">
                <a:latin typeface="Arial" panose="020B0604020202020204" pitchFamily="34" charset="0"/>
                <a:cs typeface="Arial" panose="020B0604020202020204" pitchFamily="34" charset="0"/>
              </a:rPr>
              <a:t>Exceptional Needs Specialist</a:t>
            </a:r>
          </a:p>
        </p:txBody>
      </p:sp>
      <p:sp>
        <p:nvSpPr>
          <p:cNvPr id="11" name="Text Box 5"/>
          <p:cNvSpPr txBox="1">
            <a:spLocks noChangeArrowheads="1"/>
          </p:cNvSpPr>
          <p:nvPr/>
        </p:nvSpPr>
        <p:spPr bwMode="auto">
          <a:xfrm>
            <a:off x="3753779" y="2501455"/>
            <a:ext cx="2689274" cy="3421994"/>
          </a:xfrm>
          <a:prstGeom prst="rect">
            <a:avLst/>
          </a:prstGeom>
          <a:noFill/>
          <a:ln w="9525">
            <a:noFill/>
            <a:miter lim="800000"/>
            <a:headEnd/>
            <a:tailEnd/>
          </a:ln>
        </p:spPr>
        <p:txBody>
          <a:bodyPr wrap="square">
            <a:prstTxWarp prst="textNoShape">
              <a:avLst/>
            </a:prstTxWarp>
            <a:spAutoFit/>
          </a:bodyPr>
          <a:lstStyle/>
          <a:p>
            <a:pPr>
              <a:spcBef>
                <a:spcPct val="50000"/>
              </a:spcBef>
              <a:tabLst>
                <a:tab pos="228600" algn="l"/>
              </a:tabLst>
            </a:pPr>
            <a:r>
              <a:rPr lang="en-US" sz="1800" dirty="0">
                <a:latin typeface="Arial" panose="020B0604020202020204" pitchFamily="34" charset="0"/>
                <a:cs typeface="Arial" panose="020B0604020202020204" pitchFamily="34" charset="0"/>
              </a:rPr>
              <a:t>Generalists</a:t>
            </a:r>
          </a:p>
          <a:p>
            <a:pPr>
              <a:tabLst>
                <a:tab pos="228600" algn="l"/>
              </a:tabLst>
            </a:pPr>
            <a:r>
              <a:rPr lang="en-US" sz="1400" dirty="0">
                <a:latin typeface="Arial" panose="020B0604020202020204" pitchFamily="34" charset="0"/>
                <a:cs typeface="Arial" panose="020B0604020202020204" pitchFamily="34" charset="0"/>
              </a:rPr>
              <a:t>	Early Childhood</a:t>
            </a:r>
          </a:p>
          <a:p>
            <a:pPr>
              <a:tabLst>
                <a:tab pos="228600" algn="l"/>
              </a:tabLst>
            </a:pPr>
            <a:r>
              <a:rPr lang="en-US" sz="1400" dirty="0">
                <a:latin typeface="Arial" panose="020B0604020202020204" pitchFamily="34" charset="0"/>
                <a:cs typeface="Arial" panose="020B0604020202020204" pitchFamily="34" charset="0"/>
              </a:rPr>
              <a:t>	Middle Childhood</a:t>
            </a:r>
            <a:br>
              <a:rPr lang="en-US" sz="14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Health</a:t>
            </a:r>
            <a:endParaRPr lang="en-US" sz="1400" dirty="0">
              <a:latin typeface="Arial" panose="020B0604020202020204" pitchFamily="34" charset="0"/>
              <a:cs typeface="Arial" panose="020B0604020202020204" pitchFamily="34" charset="0"/>
            </a:endParaRPr>
          </a:p>
          <a:p>
            <a:pPr>
              <a:spcBef>
                <a:spcPct val="50000"/>
              </a:spcBef>
              <a:tabLst>
                <a:tab pos="228600" algn="l"/>
              </a:tabLst>
            </a:pPr>
            <a:r>
              <a:rPr lang="en-US" sz="1800" dirty="0">
                <a:latin typeface="Arial" panose="020B0604020202020204" pitchFamily="34" charset="0"/>
                <a:cs typeface="Arial" panose="020B0604020202020204" pitchFamily="34" charset="0"/>
              </a:rPr>
              <a:t>Library Media</a:t>
            </a:r>
          </a:p>
          <a:p>
            <a:pPr>
              <a:spcBef>
                <a:spcPct val="50000"/>
              </a:spcBef>
              <a:tabLst>
                <a:tab pos="228600" algn="l"/>
              </a:tabLst>
            </a:pPr>
            <a:r>
              <a:rPr lang="en-US" sz="1800" dirty="0">
                <a:latin typeface="Arial" panose="020B0604020202020204" pitchFamily="34" charset="0"/>
                <a:cs typeface="Arial" panose="020B0604020202020204" pitchFamily="34" charset="0"/>
              </a:rPr>
              <a:t>Literacy: Reading-Language Arts</a:t>
            </a:r>
          </a:p>
          <a:p>
            <a:pPr>
              <a:spcBef>
                <a:spcPct val="50000"/>
              </a:spcBef>
              <a:tabLst>
                <a:tab pos="228600" algn="l"/>
              </a:tabLst>
            </a:pPr>
            <a:r>
              <a:rPr lang="en-US" sz="1800" dirty="0">
                <a:latin typeface="Arial" panose="020B0604020202020204" pitchFamily="34" charset="0"/>
                <a:cs typeface="Arial" panose="020B0604020202020204" pitchFamily="34" charset="0"/>
              </a:rPr>
              <a:t>Mathematics</a:t>
            </a:r>
          </a:p>
          <a:p>
            <a:pPr>
              <a:spcBef>
                <a:spcPct val="50000"/>
              </a:spcBef>
              <a:tabLst>
                <a:tab pos="228600" algn="l"/>
              </a:tabLst>
            </a:pPr>
            <a:r>
              <a:rPr lang="en-US" sz="1800" dirty="0">
                <a:latin typeface="Arial" panose="020B0604020202020204" pitchFamily="34" charset="0"/>
                <a:cs typeface="Arial" panose="020B0604020202020204" pitchFamily="34" charset="0"/>
              </a:rPr>
              <a:t>Music</a:t>
            </a:r>
          </a:p>
          <a:p>
            <a:pPr>
              <a:spcBef>
                <a:spcPct val="50000"/>
              </a:spcBef>
              <a:tabLst>
                <a:tab pos="228600" algn="l"/>
              </a:tabLst>
            </a:pPr>
            <a:r>
              <a:rPr lang="en-US" sz="1800" dirty="0">
                <a:latin typeface="Arial" panose="020B0604020202020204" pitchFamily="34" charset="0"/>
                <a:cs typeface="Arial" panose="020B0604020202020204" pitchFamily="34" charset="0"/>
              </a:rPr>
              <a:t>Science</a:t>
            </a:r>
          </a:p>
        </p:txBody>
      </p:sp>
      <p:sp>
        <p:nvSpPr>
          <p:cNvPr id="12" name="Text Box 6"/>
          <p:cNvSpPr txBox="1">
            <a:spLocks noChangeArrowheads="1"/>
          </p:cNvSpPr>
          <p:nvPr/>
        </p:nvSpPr>
        <p:spPr bwMode="auto">
          <a:xfrm>
            <a:off x="6309703" y="2542605"/>
            <a:ext cx="2548547" cy="2323713"/>
          </a:xfrm>
          <a:prstGeom prst="rect">
            <a:avLst/>
          </a:prstGeom>
          <a:noFill/>
          <a:ln w="9525">
            <a:noFill/>
            <a:miter lim="800000"/>
            <a:headEnd/>
            <a:tailEnd/>
          </a:ln>
        </p:spPr>
        <p:txBody>
          <a:bodyPr wrap="square">
            <a:prstTxWarp prst="textNoShape">
              <a:avLst/>
            </a:prstTxWarp>
            <a:spAutoFit/>
          </a:bodyPr>
          <a:lstStyle/>
          <a:p>
            <a:pPr>
              <a:spcBef>
                <a:spcPct val="50000"/>
              </a:spcBef>
              <a:tabLst>
                <a:tab pos="228600" algn="l"/>
              </a:tabLst>
            </a:pPr>
            <a:r>
              <a:rPr lang="en-US" sz="1800" dirty="0">
                <a:latin typeface="Arial" panose="020B0604020202020204" pitchFamily="34" charset="0"/>
                <a:cs typeface="Arial" panose="020B0604020202020204" pitchFamily="34" charset="0"/>
              </a:rPr>
              <a:t>Social Studies-History</a:t>
            </a:r>
          </a:p>
          <a:p>
            <a:pPr>
              <a:spcBef>
                <a:spcPct val="50000"/>
              </a:spcBef>
              <a:tabLst>
                <a:tab pos="228600" algn="l"/>
              </a:tabLst>
            </a:pPr>
            <a:r>
              <a:rPr lang="en-US" sz="1800" dirty="0">
                <a:latin typeface="Arial" panose="020B0604020202020204" pitchFamily="34" charset="0"/>
                <a:cs typeface="Arial" panose="020B0604020202020204" pitchFamily="34" charset="0"/>
              </a:rPr>
              <a:t>Physical Education</a:t>
            </a:r>
          </a:p>
          <a:p>
            <a:pPr>
              <a:spcBef>
                <a:spcPct val="50000"/>
              </a:spcBef>
              <a:tabLst>
                <a:tab pos="228600" algn="l"/>
              </a:tabLst>
            </a:pPr>
            <a:r>
              <a:rPr lang="en-US" sz="1800" dirty="0">
                <a:latin typeface="Arial" panose="020B0604020202020204" pitchFamily="34" charset="0"/>
                <a:cs typeface="Arial" panose="020B0604020202020204" pitchFamily="34" charset="0"/>
              </a:rPr>
              <a:t>School Counseling</a:t>
            </a:r>
          </a:p>
          <a:p>
            <a:pPr>
              <a:spcBef>
                <a:spcPct val="50000"/>
              </a:spcBef>
              <a:tabLst>
                <a:tab pos="228600" algn="l"/>
              </a:tabLst>
            </a:pPr>
            <a:r>
              <a:rPr lang="en-US" sz="1800" dirty="0">
                <a:latin typeface="Arial" panose="020B0604020202020204" pitchFamily="34" charset="0"/>
                <a:cs typeface="Arial" panose="020B0604020202020204" pitchFamily="34" charset="0"/>
              </a:rPr>
              <a:t>World Languages Other than English</a:t>
            </a:r>
          </a:p>
          <a:p>
            <a:pPr>
              <a:tabLst>
                <a:tab pos="228600" algn="l"/>
              </a:tabLst>
            </a:pPr>
            <a:r>
              <a:rPr lang="en-US" sz="1400" dirty="0">
                <a:latin typeface="Arial" panose="020B0604020202020204" pitchFamily="34" charset="0"/>
                <a:cs typeface="Arial" panose="020B0604020202020204" pitchFamily="34" charset="0"/>
              </a:rPr>
              <a:t>	French</a:t>
            </a:r>
          </a:p>
          <a:p>
            <a:pPr>
              <a:tabLst>
                <a:tab pos="228600" algn="l"/>
              </a:tabLst>
            </a:pPr>
            <a:r>
              <a:rPr lang="en-US" sz="1400" dirty="0">
                <a:latin typeface="Arial" panose="020B0604020202020204" pitchFamily="34" charset="0"/>
                <a:cs typeface="Arial" panose="020B0604020202020204" pitchFamily="34" charset="0"/>
              </a:rPr>
              <a:t>	Spanish</a:t>
            </a:r>
          </a:p>
        </p:txBody>
      </p:sp>
      <p:sp>
        <p:nvSpPr>
          <p:cNvPr id="13" name="Line 7"/>
          <p:cNvSpPr>
            <a:spLocks noChangeShapeType="1"/>
          </p:cNvSpPr>
          <p:nvPr/>
        </p:nvSpPr>
        <p:spPr bwMode="auto">
          <a:xfrm>
            <a:off x="665675" y="2475930"/>
            <a:ext cx="0" cy="3276600"/>
          </a:xfrm>
          <a:prstGeom prst="line">
            <a:avLst/>
          </a:prstGeom>
          <a:noFill/>
          <a:ln w="76200">
            <a:solidFill>
              <a:srgbClr val="FF9900"/>
            </a:solidFill>
            <a:round/>
            <a:headEnd/>
            <a:tailEnd/>
          </a:ln>
        </p:spPr>
        <p:txBody>
          <a:bodyPr wrap="none" anchor="ctr">
            <a:prstTxWarp prst="textNoShape">
              <a:avLst/>
            </a:prstTxWarp>
          </a:bodyPr>
          <a:lstStyle/>
          <a:p>
            <a:endParaRPr lang="en-US"/>
          </a:p>
        </p:txBody>
      </p:sp>
      <p:sp>
        <p:nvSpPr>
          <p:cNvPr id="14" name="Line 8"/>
          <p:cNvSpPr>
            <a:spLocks noChangeShapeType="1"/>
          </p:cNvSpPr>
          <p:nvPr/>
        </p:nvSpPr>
        <p:spPr bwMode="auto">
          <a:xfrm>
            <a:off x="3581401" y="2542605"/>
            <a:ext cx="0" cy="3276600"/>
          </a:xfrm>
          <a:prstGeom prst="line">
            <a:avLst/>
          </a:prstGeom>
          <a:noFill/>
          <a:ln w="76200">
            <a:solidFill>
              <a:srgbClr val="FF9900"/>
            </a:solidFill>
            <a:round/>
            <a:headEnd/>
            <a:tailEnd/>
          </a:ln>
        </p:spPr>
        <p:txBody>
          <a:bodyPr wrap="none" anchor="ctr">
            <a:prstTxWarp prst="textNoShape">
              <a:avLst/>
            </a:prstTxWarp>
          </a:bodyPr>
          <a:lstStyle/>
          <a:p>
            <a:endParaRPr lang="en-US"/>
          </a:p>
        </p:txBody>
      </p:sp>
      <p:sp>
        <p:nvSpPr>
          <p:cNvPr id="15" name="Line 9"/>
          <p:cNvSpPr>
            <a:spLocks noChangeShapeType="1"/>
          </p:cNvSpPr>
          <p:nvPr/>
        </p:nvSpPr>
        <p:spPr bwMode="auto">
          <a:xfrm>
            <a:off x="6149992" y="2542605"/>
            <a:ext cx="0" cy="3276600"/>
          </a:xfrm>
          <a:prstGeom prst="line">
            <a:avLst/>
          </a:prstGeom>
          <a:noFill/>
          <a:ln w="76200">
            <a:solidFill>
              <a:srgbClr val="FF9900"/>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240545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273175" y="1420813"/>
            <a:ext cx="6553200" cy="762000"/>
          </a:xfrm>
        </p:spPr>
        <p:txBody>
          <a:bodyPr>
            <a:normAutofit fontScale="90000"/>
          </a:bodyPr>
          <a:lstStyle/>
          <a:p>
            <a:pPr eaLnBrk="1" hangingPunct="1"/>
            <a:r>
              <a:rPr lang="en-US" b="1" dirty="0"/>
              <a:t>Eligibility</a:t>
            </a:r>
            <a:r>
              <a:rPr lang="en-US" sz="4000" b="1" dirty="0"/>
              <a:t/>
            </a:r>
            <a:br>
              <a:rPr lang="en-US" sz="4000" b="1" dirty="0"/>
            </a:br>
            <a:r>
              <a:rPr lang="en-US" sz="4000" b="1" dirty="0"/>
              <a:t/>
            </a:r>
            <a:br>
              <a:rPr lang="en-US" sz="4000" b="1" dirty="0"/>
            </a:br>
            <a:r>
              <a:rPr lang="en-US" sz="3200" dirty="0"/>
              <a:t/>
            </a:r>
            <a:br>
              <a:rPr lang="en-US" sz="3200" dirty="0"/>
            </a:br>
            <a:endParaRPr lang="en-US" sz="3200" b="0" dirty="0">
              <a:latin typeface="Arial Black"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875361951"/>
              </p:ext>
            </p:extLst>
          </p:nvPr>
        </p:nvGraphicFramePr>
        <p:xfrm>
          <a:off x="1524000" y="1717674"/>
          <a:ext cx="6400800" cy="4073957"/>
        </p:xfrm>
        <a:graphic>
          <a:graphicData uri="http://schemas.openxmlformats.org/drawingml/2006/table">
            <a:tbl>
              <a:tblPr firstRow="1" bandRow="1">
                <a:tableStyleId>{10A1B5D5-9B99-4C35-A422-299274C87663}</a:tableStyleId>
              </a:tblPr>
              <a:tblGrid>
                <a:gridCol w="6400800"/>
              </a:tblGrid>
              <a:tr h="433878">
                <a:tc>
                  <a:txBody>
                    <a:bodyPr/>
                    <a:lstStyle/>
                    <a:p>
                      <a:pPr algn="ctr"/>
                      <a:r>
                        <a:rPr lang="en-US" dirty="0" smtClean="0"/>
                        <a:t>National</a:t>
                      </a:r>
                      <a:r>
                        <a:rPr lang="en-US" baseline="0" dirty="0" smtClean="0"/>
                        <a:t> Board Certification Eligibility </a:t>
                      </a:r>
                      <a:endParaRPr lang="en-US" dirty="0"/>
                    </a:p>
                  </a:txBody>
                  <a:tcPr>
                    <a:solidFill>
                      <a:srgbClr val="FFC000"/>
                    </a:solidFill>
                  </a:tcPr>
                </a:tc>
              </a:tr>
              <a:tr h="1074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0000"/>
                          </a:solidFill>
                        </a:rPr>
                        <a:t>Educators with access to a preK-12 classroom</a:t>
                      </a:r>
                    </a:p>
                  </a:txBody>
                  <a:tcPr>
                    <a:solidFill>
                      <a:schemeClr val="accent6">
                        <a:lumMod val="20000"/>
                        <a:lumOff val="80000"/>
                      </a:schemeClr>
                    </a:solidFill>
                  </a:tcPr>
                </a:tc>
              </a:tr>
              <a:tr h="584929">
                <a:tc>
                  <a:txBody>
                    <a:bodyPr/>
                    <a:lstStyle/>
                    <a:p>
                      <a:r>
                        <a:rPr lang="en-US" sz="2400" b="1" dirty="0" smtClean="0">
                          <a:solidFill>
                            <a:srgbClr val="000000"/>
                          </a:solidFill>
                        </a:rPr>
                        <a:t>3 years of teaching experience</a:t>
                      </a:r>
                    </a:p>
                    <a:p>
                      <a:endParaRPr lang="en-US" sz="2400" b="1" dirty="0">
                        <a:solidFill>
                          <a:srgbClr val="000000"/>
                        </a:solidFill>
                      </a:endParaRPr>
                    </a:p>
                  </a:txBody>
                  <a:tcPr/>
                </a:tc>
              </a:tr>
              <a:tr h="527160">
                <a:tc>
                  <a:txBody>
                    <a:bodyPr/>
                    <a:lstStyle/>
                    <a:p>
                      <a:r>
                        <a:rPr lang="en-US" sz="2400" b="1" dirty="0" smtClean="0">
                          <a:solidFill>
                            <a:srgbClr val="000000"/>
                          </a:solidFill>
                        </a:rPr>
                        <a:t>Certified in area</a:t>
                      </a:r>
                    </a:p>
                    <a:p>
                      <a:endParaRPr lang="en-US" sz="2400" b="1" dirty="0">
                        <a:solidFill>
                          <a:srgbClr val="000000"/>
                        </a:solidFill>
                      </a:endParaRPr>
                    </a:p>
                  </a:txBody>
                  <a:tcPr/>
                </a:tc>
              </a:tr>
              <a:tr h="919639">
                <a:tc>
                  <a:txBody>
                    <a:bodyPr/>
                    <a:lstStyle/>
                    <a:p>
                      <a:r>
                        <a:rPr lang="en-US" sz="2400" b="1" dirty="0" smtClean="0">
                          <a:solidFill>
                            <a:srgbClr val="000000"/>
                          </a:solidFill>
                        </a:rPr>
                        <a:t>Tenure for NYSED Albert Shanker Grant Funding</a:t>
                      </a:r>
                    </a:p>
                    <a:p>
                      <a:endParaRPr lang="en-US" sz="2400" b="1" dirty="0">
                        <a:solidFill>
                          <a:srgbClr val="000000"/>
                        </a:solidFill>
                      </a:endParaRPr>
                    </a:p>
                  </a:txBody>
                  <a:tcPr/>
                </a:tc>
              </a:tr>
            </a:tbl>
          </a:graphicData>
        </a:graphic>
      </p:graphicFrame>
    </p:spTree>
    <p:extLst>
      <p:ext uri="{BB962C8B-B14F-4D97-AF65-F5344CB8AC3E}">
        <p14:creationId xmlns:p14="http://schemas.microsoft.com/office/powerpoint/2010/main" val="907003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8038" y="522288"/>
            <a:ext cx="7527925" cy="1143000"/>
          </a:xfrm>
        </p:spPr>
        <p:txBody>
          <a:bodyPr>
            <a:normAutofit fontScale="90000"/>
          </a:bodyPr>
          <a:lstStyle/>
          <a:p>
            <a:r>
              <a:rPr lang="en-US" b="1" dirty="0" smtClean="0"/>
              <a:t>NBPTS Deadlines</a:t>
            </a:r>
            <a:r>
              <a:rPr lang="en-US" dirty="0" smtClean="0"/>
              <a:t/>
            </a:r>
            <a:br>
              <a:rPr lang="en-US" dirty="0" smtClean="0"/>
            </a:b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981489834"/>
              </p:ext>
            </p:extLst>
          </p:nvPr>
        </p:nvGraphicFramePr>
        <p:xfrm>
          <a:off x="987424" y="1662748"/>
          <a:ext cx="7243763" cy="3485197"/>
        </p:xfrm>
        <a:graphic>
          <a:graphicData uri="http://schemas.openxmlformats.org/drawingml/2006/table">
            <a:tbl>
              <a:tblPr firstRow="1" bandRow="1">
                <a:tableStyleId>{7E9639D4-E3E2-4D34-9284-5A2195B3D0D7}</a:tableStyleId>
              </a:tblPr>
              <a:tblGrid>
                <a:gridCol w="2284461"/>
                <a:gridCol w="4959302"/>
              </a:tblGrid>
              <a:tr h="743426">
                <a:tc>
                  <a:txBody>
                    <a:bodyPr/>
                    <a:lstStyle/>
                    <a:p>
                      <a:pPr algn="ctr"/>
                      <a:r>
                        <a:rPr lang="en-US" sz="2800" dirty="0" smtClean="0"/>
                        <a:t>Dates</a:t>
                      </a:r>
                      <a:endParaRPr lang="en-US" sz="28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FFC000"/>
                    </a:solidFill>
                  </a:tcPr>
                </a:tc>
                <a:tc>
                  <a:txBody>
                    <a:bodyPr/>
                    <a:lstStyle/>
                    <a:p>
                      <a:pPr algn="ctr"/>
                      <a:r>
                        <a:rPr lang="en-US" sz="2800" dirty="0" smtClean="0"/>
                        <a:t>Actions</a:t>
                      </a:r>
                      <a:endParaRPr lang="en-US" sz="28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FFC000"/>
                    </a:solidFill>
                  </a:tcPr>
                </a:tc>
              </a:tr>
              <a:tr h="730091">
                <a:tc>
                  <a:txBody>
                    <a:bodyPr/>
                    <a:lstStyle/>
                    <a:p>
                      <a:r>
                        <a:rPr lang="en-US" sz="2400" dirty="0" smtClean="0"/>
                        <a:t>Now –Dec</a:t>
                      </a:r>
                      <a:r>
                        <a:rPr lang="en-US" sz="2400" baseline="0" dirty="0" smtClean="0"/>
                        <a:t> 31st</a:t>
                      </a:r>
                      <a:endParaRPr lang="en-US" sz="24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r>
                        <a:rPr lang="en-US" sz="2400" dirty="0" smtClean="0"/>
                        <a:t>Apply a boardcertifiedteachers.org </a:t>
                      </a:r>
                      <a:endParaRPr lang="en-US" sz="24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r>
              <a:tr h="7300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April 1-May 15</a:t>
                      </a:r>
                      <a:r>
                        <a:rPr lang="en-US" sz="2400" baseline="30000" dirty="0" smtClean="0"/>
                        <a:t>th</a:t>
                      </a:r>
                      <a:endParaRPr lang="en-US" sz="2400" dirty="0" smtClean="0"/>
                    </a:p>
                    <a:p>
                      <a:endParaRPr lang="en-US" sz="24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r>
                        <a:rPr lang="en-US" sz="2400" dirty="0" smtClean="0"/>
                        <a:t>Submit ePortfolio</a:t>
                      </a:r>
                      <a:r>
                        <a:rPr lang="en-US" sz="2400" baseline="0" dirty="0" smtClean="0"/>
                        <a:t> </a:t>
                      </a:r>
                      <a:r>
                        <a:rPr lang="en-US" sz="2400" dirty="0" smtClean="0"/>
                        <a:t>- Component 2 </a:t>
                      </a:r>
                      <a:endParaRPr lang="en-US" sz="24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r>
              <a:tr h="7300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March 2-June 15</a:t>
                      </a:r>
                    </a:p>
                    <a:p>
                      <a:endParaRPr lang="en-US" sz="24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Complete Component 1 Testing Window</a:t>
                      </a:r>
                    </a:p>
                    <a:p>
                      <a:endParaRPr lang="en-US" sz="24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29465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FFC000"/>
              </a:buClr>
              <a:buFont typeface="Wingdings" panose="05000000000000000000" pitchFamily="2" charset="2"/>
              <a:buChar char="§"/>
            </a:pPr>
            <a:r>
              <a:rPr lang="en-US" sz="2600" dirty="0" smtClean="0"/>
              <a:t>You may take one or more components per year.</a:t>
            </a:r>
          </a:p>
          <a:p>
            <a:pPr>
              <a:buClr>
                <a:srgbClr val="FFC000"/>
              </a:buClr>
              <a:buFont typeface="Wingdings" panose="05000000000000000000" pitchFamily="2" charset="2"/>
              <a:buChar char="§"/>
            </a:pPr>
            <a:r>
              <a:rPr lang="en-US" sz="2600" dirty="0" smtClean="0"/>
              <a:t>You must attempt each of the four components within a 3-year period.</a:t>
            </a:r>
          </a:p>
          <a:p>
            <a:pPr>
              <a:buClr>
                <a:srgbClr val="FFC000"/>
              </a:buClr>
              <a:buFont typeface="Wingdings" panose="05000000000000000000" pitchFamily="2" charset="2"/>
              <a:buChar char="§"/>
            </a:pPr>
            <a:r>
              <a:rPr lang="en-US" sz="2600" dirty="0" smtClean="0"/>
              <a:t>After each initial attempt of a component, you will have 2 opportunities to retake.</a:t>
            </a:r>
            <a:endParaRPr lang="en-US" sz="2600" dirty="0"/>
          </a:p>
        </p:txBody>
      </p:sp>
      <p:sp>
        <p:nvSpPr>
          <p:cNvPr id="3" name="Title 2"/>
          <p:cNvSpPr>
            <a:spLocks noGrp="1"/>
          </p:cNvSpPr>
          <p:nvPr>
            <p:ph type="title"/>
          </p:nvPr>
        </p:nvSpPr>
        <p:spPr/>
        <p:txBody>
          <a:bodyPr/>
          <a:lstStyle/>
          <a:p>
            <a:r>
              <a:rPr lang="en-US" b="1" dirty="0" smtClean="0"/>
              <a:t>Personalize your Timeline</a:t>
            </a:r>
            <a:endParaRPr lang="en-US" b="1" dirty="0"/>
          </a:p>
        </p:txBody>
      </p:sp>
    </p:spTree>
    <p:extLst>
      <p:ext uri="{BB962C8B-B14F-4D97-AF65-F5344CB8AC3E}">
        <p14:creationId xmlns:p14="http://schemas.microsoft.com/office/powerpoint/2010/main" val="644101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503591" y="1866900"/>
            <a:ext cx="8101239" cy="3503613"/>
          </a:xfrm>
        </p:spPr>
        <p:txBody>
          <a:bodyPr/>
          <a:lstStyle/>
          <a:p>
            <a:pPr>
              <a:buClr>
                <a:srgbClr val="FFC000"/>
              </a:buClr>
              <a:buFont typeface="Wingdings" panose="05000000000000000000" pitchFamily="2" charset="2"/>
              <a:buChar char="§"/>
            </a:pPr>
            <a:r>
              <a:rPr lang="en-US" sz="2600" dirty="0" smtClean="0"/>
              <a:t>Welcome and Introductions</a:t>
            </a:r>
          </a:p>
          <a:p>
            <a:pPr>
              <a:buClr>
                <a:srgbClr val="FFC000"/>
              </a:buClr>
              <a:buFont typeface="Wingdings" panose="05000000000000000000" pitchFamily="2" charset="2"/>
              <a:buChar char="§"/>
            </a:pPr>
            <a:r>
              <a:rPr lang="en-US" sz="2600" dirty="0" smtClean="0"/>
              <a:t>Updates on NBC 3.0</a:t>
            </a:r>
          </a:p>
          <a:p>
            <a:pPr>
              <a:buClr>
                <a:srgbClr val="FFC000"/>
              </a:buClr>
              <a:buFont typeface="Wingdings" panose="05000000000000000000" pitchFamily="2" charset="2"/>
              <a:buChar char="§"/>
            </a:pPr>
            <a:r>
              <a:rPr lang="en-US" sz="2600" dirty="0" smtClean="0"/>
              <a:t>Panel Discussion</a:t>
            </a:r>
          </a:p>
          <a:p>
            <a:pPr>
              <a:buClr>
                <a:srgbClr val="FFC000"/>
              </a:buClr>
              <a:buFont typeface="Wingdings" panose="05000000000000000000" pitchFamily="2" charset="2"/>
              <a:buChar char="§"/>
            </a:pPr>
            <a:r>
              <a:rPr lang="en-US" sz="2600" dirty="0" smtClean="0"/>
              <a:t>Discussion</a:t>
            </a:r>
          </a:p>
          <a:p>
            <a:pPr marL="0" indent="0" algn="ctr" eaLnBrk="1" hangingPunct="1">
              <a:buNone/>
            </a:pPr>
            <a:endParaRPr lang="en-US" sz="3200" dirty="0">
              <a:latin typeface="Arial" charset="0"/>
              <a:cs typeface="Arial" charset="0"/>
            </a:endParaRPr>
          </a:p>
        </p:txBody>
      </p:sp>
      <p:sp>
        <p:nvSpPr>
          <p:cNvPr id="8195" name="Title 2"/>
          <p:cNvSpPr>
            <a:spLocks noGrp="1"/>
          </p:cNvSpPr>
          <p:nvPr>
            <p:ph type="title"/>
          </p:nvPr>
        </p:nvSpPr>
        <p:spPr/>
        <p:txBody>
          <a:bodyPr/>
          <a:lstStyle/>
          <a:p>
            <a:pPr eaLnBrk="1" hangingPunct="1"/>
            <a:r>
              <a:rPr lang="en-US" b="1" dirty="0" smtClean="0">
                <a:latin typeface="Arial" charset="0"/>
                <a:cs typeface="Arial" charset="0"/>
              </a:rPr>
              <a:t>Agenda</a:t>
            </a:r>
            <a:endParaRPr lang="en-US" b="1" dirty="0">
              <a:latin typeface="Arial" charset="0"/>
              <a:cs typeface="Arial" charset="0"/>
            </a:endParaRPr>
          </a:p>
        </p:txBody>
      </p:sp>
      <p:pic>
        <p:nvPicPr>
          <p:cNvPr id="5" name="Picture 4" descr="MCj04102970000[1]"/>
          <p:cNvPicPr>
            <a:picLocks noChangeAspect="1" noChangeArrowheads="1"/>
          </p:cNvPicPr>
          <p:nvPr/>
        </p:nvPicPr>
        <p:blipFill>
          <a:blip r:embed="rId2"/>
          <a:srcRect/>
          <a:stretch>
            <a:fillRect/>
          </a:stretch>
        </p:blipFill>
        <p:spPr>
          <a:xfrm>
            <a:off x="5642374" y="3007762"/>
            <a:ext cx="2751129" cy="2697713"/>
          </a:xfrm>
          <a:prstGeom prst="rect">
            <a:avLst/>
          </a:prstGeom>
          <a:noFill/>
          <a:ln/>
        </p:spPr>
      </p:pic>
    </p:spTree>
    <p:extLst>
      <p:ext uri="{BB962C8B-B14F-4D97-AF65-F5344CB8AC3E}">
        <p14:creationId xmlns:p14="http://schemas.microsoft.com/office/powerpoint/2010/main" val="3762615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8038" y="571500"/>
            <a:ext cx="7527925" cy="1143000"/>
          </a:xfrm>
        </p:spPr>
        <p:txBody>
          <a:bodyPr>
            <a:normAutofit fontScale="90000"/>
          </a:bodyPr>
          <a:lstStyle/>
          <a:p>
            <a:r>
              <a:rPr lang="en-US" b="1" dirty="0" smtClean="0"/>
              <a:t>NBPTS Fees</a:t>
            </a:r>
            <a:r>
              <a:rPr lang="en-US" dirty="0" smtClean="0"/>
              <a:t/>
            </a:r>
            <a:br>
              <a:rPr lang="en-US" dirty="0" smtClean="0"/>
            </a:b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637189635"/>
              </p:ext>
            </p:extLst>
          </p:nvPr>
        </p:nvGraphicFramePr>
        <p:xfrm>
          <a:off x="1092199" y="1790700"/>
          <a:ext cx="7243763" cy="3392328"/>
        </p:xfrm>
        <a:graphic>
          <a:graphicData uri="http://schemas.openxmlformats.org/drawingml/2006/table">
            <a:tbl>
              <a:tblPr firstRow="1" bandRow="1">
                <a:tableStyleId>{7E9639D4-E3E2-4D34-9284-5A2195B3D0D7}</a:tableStyleId>
              </a:tblPr>
              <a:tblGrid>
                <a:gridCol w="2284461"/>
                <a:gridCol w="4959302"/>
              </a:tblGrid>
              <a:tr h="743426">
                <a:tc>
                  <a:txBody>
                    <a:bodyPr/>
                    <a:lstStyle/>
                    <a:p>
                      <a:pPr algn="ctr"/>
                      <a:r>
                        <a:rPr lang="en-US" sz="2800" dirty="0" smtClean="0"/>
                        <a:t>Cost</a:t>
                      </a:r>
                      <a:endParaRPr lang="en-US" sz="28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FFC000"/>
                    </a:solidFill>
                  </a:tcPr>
                </a:tc>
                <a:tc>
                  <a:txBody>
                    <a:bodyPr/>
                    <a:lstStyle/>
                    <a:p>
                      <a:pPr algn="ctr"/>
                      <a:endParaRPr lang="en-US" sz="28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solidFill>
                      <a:srgbClr val="FFC000"/>
                    </a:solidFill>
                  </a:tcPr>
                </a:tc>
              </a:tr>
              <a:tr h="730091">
                <a:tc>
                  <a:txBody>
                    <a:bodyPr/>
                    <a:lstStyle/>
                    <a:p>
                      <a:r>
                        <a:rPr lang="en-US" sz="2400" dirty="0" smtClean="0"/>
                        <a:t>$75</a:t>
                      </a:r>
                      <a:endParaRPr lang="en-US" sz="24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r>
                        <a:rPr lang="en-US" sz="2400" dirty="0" smtClean="0"/>
                        <a:t>Registration fee (non-refundable) </a:t>
                      </a:r>
                      <a:endParaRPr lang="en-US" sz="24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r>
              <a:tr h="730091">
                <a:tc>
                  <a:txBody>
                    <a:bodyPr/>
                    <a:lstStyle/>
                    <a:p>
                      <a:r>
                        <a:rPr lang="en-US" sz="2400" dirty="0" smtClean="0"/>
                        <a:t>$475</a:t>
                      </a:r>
                      <a:endParaRPr lang="en-US" sz="24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r>
                        <a:rPr lang="en-US" sz="2400" dirty="0" smtClean="0"/>
                        <a:t>Per</a:t>
                      </a:r>
                      <a:r>
                        <a:rPr lang="en-US" sz="2400" baseline="0" dirty="0" smtClean="0"/>
                        <a:t> component ($1,900 to total)</a:t>
                      </a:r>
                      <a:endParaRPr lang="en-US" sz="24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r>
              <a:tr h="7300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March 2-June 15</a:t>
                      </a:r>
                    </a:p>
                    <a:p>
                      <a:endParaRPr lang="en-US" sz="24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Complete Component 1 Testing Window</a:t>
                      </a:r>
                    </a:p>
                    <a:p>
                      <a:endParaRPr lang="en-US" sz="2400"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84007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82638" y="352425"/>
            <a:ext cx="7543800" cy="1219200"/>
          </a:xfrm>
        </p:spPr>
        <p:txBody>
          <a:bodyPr/>
          <a:lstStyle/>
          <a:p>
            <a:pPr eaLnBrk="1" hangingPunct="1">
              <a:defRPr/>
            </a:pPr>
            <a:r>
              <a:rPr lang="en-US" b="1" dirty="0" smtClean="0"/>
              <a:t>The Process</a:t>
            </a:r>
            <a:endParaRPr lang="en-US" b="1"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699078244"/>
              </p:ext>
            </p:extLst>
          </p:nvPr>
        </p:nvGraphicFramePr>
        <p:xfrm>
          <a:off x="345057" y="1600200"/>
          <a:ext cx="8419381" cy="3001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218235660"/>
              </p:ext>
            </p:extLst>
          </p:nvPr>
        </p:nvGraphicFramePr>
        <p:xfrm>
          <a:off x="345057" y="4602192"/>
          <a:ext cx="8212347" cy="12249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69174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12280" y="136068"/>
            <a:ext cx="8229600" cy="1607575"/>
          </a:xfrm>
        </p:spPr>
        <p:txBody>
          <a:bodyPr/>
          <a:lstStyle/>
          <a:p>
            <a:pPr eaLnBrk="1" hangingPunct="1"/>
            <a:r>
              <a:rPr lang="en-US" b="1" dirty="0" smtClean="0">
                <a:latin typeface="Arial" panose="020B0604020202020204" pitchFamily="34" charset="0"/>
                <a:cs typeface="Arial" panose="020B0604020202020204" pitchFamily="34" charset="0"/>
              </a:rPr>
              <a:t>The Scoring</a:t>
            </a:r>
          </a:p>
        </p:txBody>
      </p:sp>
      <p:sp>
        <p:nvSpPr>
          <p:cNvPr id="24580" name="Rectangle 3"/>
          <p:cNvSpPr>
            <a:spLocks noGrp="1" noChangeArrowheads="1"/>
          </p:cNvSpPr>
          <p:nvPr>
            <p:ph type="body" idx="1"/>
          </p:nvPr>
        </p:nvSpPr>
        <p:spPr>
          <a:xfrm>
            <a:off x="457200" y="1368200"/>
            <a:ext cx="8229600" cy="4239645"/>
          </a:xfrm>
        </p:spPr>
        <p:txBody>
          <a:bodyPr/>
          <a:lstStyle/>
          <a:p>
            <a:pPr eaLnBrk="1" hangingPunct="1">
              <a:lnSpc>
                <a:spcPct val="80000"/>
              </a:lnSpc>
              <a:buClr>
                <a:srgbClr val="003399"/>
              </a:buClr>
              <a:buFont typeface="Symbol" pitchFamily="18" charset="2"/>
              <a:buChar char="¨"/>
            </a:pPr>
            <a:endParaRPr lang="en-US" sz="2200" dirty="0" smtClean="0">
              <a:latin typeface="Tahoma" pitchFamily="34" charset="0"/>
            </a:endParaRPr>
          </a:p>
          <a:p>
            <a:pPr eaLnBrk="1" hangingPunct="1">
              <a:buClr>
                <a:srgbClr val="FFC000"/>
              </a:buClr>
              <a:buFont typeface="Wingdings" charset="2"/>
              <a:buChar char="§"/>
            </a:pPr>
            <a:r>
              <a:rPr lang="en-US" sz="2600" dirty="0">
                <a:solidFill>
                  <a:srgbClr val="000000"/>
                </a:solidFill>
              </a:rPr>
              <a:t>Defined by a rubric based on standards and core propositions</a:t>
            </a:r>
          </a:p>
          <a:p>
            <a:pPr eaLnBrk="1" hangingPunct="1">
              <a:buClr>
                <a:srgbClr val="FFC000"/>
              </a:buClr>
              <a:buFont typeface="Wingdings" charset="2"/>
              <a:buChar char="§"/>
            </a:pPr>
            <a:r>
              <a:rPr lang="en-US" sz="2600" dirty="0" smtClean="0">
                <a:solidFill>
                  <a:srgbClr val="000000"/>
                </a:solidFill>
              </a:rPr>
              <a:t>Assigned by </a:t>
            </a:r>
            <a:r>
              <a:rPr lang="en-US" sz="2600" dirty="0">
                <a:solidFill>
                  <a:srgbClr val="000000"/>
                </a:solidFill>
              </a:rPr>
              <a:t>trained scorers in the specific teaching </a:t>
            </a:r>
            <a:r>
              <a:rPr lang="en-US" sz="2600" dirty="0" smtClean="0">
                <a:solidFill>
                  <a:srgbClr val="000000"/>
                </a:solidFill>
              </a:rPr>
              <a:t>field</a:t>
            </a:r>
          </a:p>
          <a:p>
            <a:pPr eaLnBrk="1" hangingPunct="1">
              <a:buClr>
                <a:srgbClr val="FFC000"/>
              </a:buClr>
              <a:buFont typeface="Wingdings" charset="2"/>
              <a:buChar char="§"/>
            </a:pPr>
            <a:r>
              <a:rPr lang="en-US" sz="2600" dirty="0" smtClean="0">
                <a:solidFill>
                  <a:srgbClr val="000000"/>
                </a:solidFill>
              </a:rPr>
              <a:t>Holistic</a:t>
            </a:r>
            <a:endParaRPr lang="en-US" sz="2600" dirty="0">
              <a:solidFill>
                <a:srgbClr val="000000"/>
              </a:solidFill>
            </a:endParaRPr>
          </a:p>
          <a:p>
            <a:pPr eaLnBrk="1" hangingPunct="1">
              <a:buClr>
                <a:srgbClr val="FFC000"/>
              </a:buClr>
              <a:buFont typeface="Wingdings" charset="2"/>
              <a:buChar char="§"/>
            </a:pPr>
            <a:r>
              <a:rPr lang="en-US" sz="2600" dirty="0">
                <a:solidFill>
                  <a:srgbClr val="000000"/>
                </a:solidFill>
              </a:rPr>
              <a:t>Valid, fair and reliable</a:t>
            </a:r>
          </a:p>
          <a:p>
            <a:pPr eaLnBrk="1" hangingPunct="1">
              <a:buClr>
                <a:srgbClr val="FFC000"/>
              </a:buClr>
              <a:buFont typeface="Wingdings" charset="2"/>
              <a:buChar char="§"/>
            </a:pPr>
            <a:r>
              <a:rPr lang="en-US" sz="2600" dirty="0">
                <a:solidFill>
                  <a:srgbClr val="000000"/>
                </a:solidFill>
              </a:rPr>
              <a:t>Applicable </a:t>
            </a:r>
            <a:r>
              <a:rPr lang="en-US" sz="2600" dirty="0" smtClean="0">
                <a:solidFill>
                  <a:srgbClr val="000000"/>
                </a:solidFill>
              </a:rPr>
              <a:t>for </a:t>
            </a:r>
            <a:r>
              <a:rPr lang="en-US" sz="2600" dirty="0">
                <a:solidFill>
                  <a:srgbClr val="000000"/>
                </a:solidFill>
              </a:rPr>
              <a:t>2 </a:t>
            </a:r>
            <a:r>
              <a:rPr lang="en-US" sz="2600" dirty="0" smtClean="0">
                <a:solidFill>
                  <a:srgbClr val="000000"/>
                </a:solidFill>
              </a:rPr>
              <a:t>additional years</a:t>
            </a:r>
            <a:r>
              <a:rPr lang="en-US" sz="2600" dirty="0">
                <a:solidFill>
                  <a:srgbClr val="000000"/>
                </a:solidFill>
              </a:rPr>
              <a:t>.</a:t>
            </a:r>
          </a:p>
          <a:p>
            <a:pPr eaLnBrk="1" hangingPunct="1">
              <a:lnSpc>
                <a:spcPct val="80000"/>
              </a:lnSpc>
              <a:buClr>
                <a:srgbClr val="003399"/>
              </a:buClr>
              <a:buFont typeface="Symbol" pitchFamily="18" charset="2"/>
              <a:buChar char="¨"/>
            </a:pPr>
            <a:endParaRPr lang="en-US" sz="2200" dirty="0" smtClean="0">
              <a:latin typeface="Tahoma" pitchFamily="34" charset="0"/>
            </a:endParaRPr>
          </a:p>
        </p:txBody>
      </p:sp>
    </p:spTree>
    <p:extLst>
      <p:ext uri="{BB962C8B-B14F-4D97-AF65-F5344CB8AC3E}">
        <p14:creationId xmlns:p14="http://schemas.microsoft.com/office/powerpoint/2010/main" val="3228546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normAutofit/>
          </a:bodyPr>
          <a:lstStyle/>
          <a:p>
            <a:pPr marL="0" indent="0">
              <a:buNone/>
            </a:pPr>
            <a:r>
              <a:rPr lang="en-US" dirty="0"/>
              <a:t> </a:t>
            </a:r>
            <a:r>
              <a:rPr lang="en-US" dirty="0" smtClean="0"/>
              <a:t>     Most </a:t>
            </a:r>
            <a:r>
              <a:rPr lang="en-US" dirty="0"/>
              <a:t>recently, a </a:t>
            </a:r>
            <a:r>
              <a:rPr lang="en-US" dirty="0">
                <a:hlinkClick r:id="rId3"/>
              </a:rPr>
              <a:t>2012 study</a:t>
            </a:r>
            <a:r>
              <a:rPr lang="en-US" dirty="0"/>
              <a:t> by Harvard University’s Strategic Data Project found that students of NBCTs in the Los Angeles Unified School District made learning gains equivalent to an additional two months of instruction in math and one month in English Language Arts.</a:t>
            </a:r>
          </a:p>
        </p:txBody>
      </p:sp>
    </p:spTree>
    <p:extLst>
      <p:ext uri="{BB962C8B-B14F-4D97-AF65-F5344CB8AC3E}">
        <p14:creationId xmlns:p14="http://schemas.microsoft.com/office/powerpoint/2010/main" val="3024765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a:xfrm>
            <a:off x="226773" y="369015"/>
            <a:ext cx="8755169" cy="1140300"/>
          </a:xfrm>
        </p:spPr>
        <p:txBody>
          <a:bodyPr/>
          <a:lstStyle/>
          <a:p>
            <a:pPr eaLnBrk="1" hangingPunct="1"/>
            <a:r>
              <a:rPr lang="en-US" b="1" dirty="0"/>
              <a:t>Support </a:t>
            </a:r>
            <a:r>
              <a:rPr lang="en-US" b="1" dirty="0" smtClean="0"/>
              <a:t>for Participants</a:t>
            </a:r>
            <a:endParaRPr lang="en-US" b="1" dirty="0"/>
          </a:p>
        </p:txBody>
      </p:sp>
      <p:sp>
        <p:nvSpPr>
          <p:cNvPr id="18" name="Rectangle 8"/>
          <p:cNvSpPr>
            <a:spLocks noChangeArrowheads="1"/>
          </p:cNvSpPr>
          <p:nvPr/>
        </p:nvSpPr>
        <p:spPr bwMode="auto">
          <a:xfrm>
            <a:off x="388829" y="945027"/>
            <a:ext cx="8011505" cy="4780796"/>
          </a:xfrm>
          <a:prstGeom prst="rect">
            <a:avLst/>
          </a:prstGeom>
          <a:noFill/>
          <a:ln w="9525">
            <a:noFill/>
            <a:miter lim="800000"/>
            <a:headEnd/>
            <a:tailEnd/>
          </a:ln>
        </p:spPr>
        <p:txBody>
          <a:bodyPr wrap="square">
            <a:prstTxWarp prst="textNoShape">
              <a:avLst/>
            </a:prstTxWarp>
            <a:spAutoFit/>
          </a:bodyPr>
          <a:lstStyle/>
          <a:p>
            <a:pPr>
              <a:spcBef>
                <a:spcPct val="50000"/>
              </a:spcBef>
              <a:buClr>
                <a:srgbClr val="FF9900"/>
              </a:buClr>
              <a:buFont typeface="Wingdings" charset="2"/>
              <a:buChar char="n"/>
            </a:pPr>
            <a:endParaRPr lang="en-US" sz="2800" baseline="30000" dirty="0" smtClean="0">
              <a:solidFill>
                <a:srgbClr val="000000"/>
              </a:solidFill>
              <a:latin typeface="Arial" panose="020B0604020202020204" pitchFamily="34" charset="0"/>
              <a:cs typeface="Arial" panose="020B0604020202020204" pitchFamily="34" charset="0"/>
            </a:endParaRPr>
          </a:p>
          <a:p>
            <a:pPr marL="457200" indent="-457200">
              <a:spcBef>
                <a:spcPct val="50000"/>
              </a:spcBef>
              <a:buClr>
                <a:srgbClr val="FF9900"/>
              </a:buClr>
              <a:buFont typeface="Wingdings" panose="05000000000000000000" pitchFamily="2" charset="2"/>
              <a:buChar char="§"/>
            </a:pPr>
            <a:r>
              <a:rPr lang="en-US" sz="2600" b="1" baseline="30000" dirty="0" smtClean="0">
                <a:solidFill>
                  <a:srgbClr val="000000"/>
                </a:solidFill>
                <a:latin typeface="Arial" panose="020B0604020202020204" pitchFamily="34" charset="0"/>
                <a:cs typeface="Arial" panose="020B0604020202020204" pitchFamily="34" charset="0"/>
              </a:rPr>
              <a:t>Support </a:t>
            </a:r>
            <a:r>
              <a:rPr lang="en-US" sz="2600" b="1" baseline="30000" dirty="0">
                <a:solidFill>
                  <a:srgbClr val="000000"/>
                </a:solidFill>
                <a:latin typeface="Arial" panose="020B0604020202020204" pitchFamily="34" charset="0"/>
                <a:cs typeface="Arial" panose="020B0604020202020204" pitchFamily="34" charset="0"/>
              </a:rPr>
              <a:t>Groups</a:t>
            </a:r>
          </a:p>
          <a:p>
            <a:pPr marL="914400" lvl="1" indent="-457200">
              <a:spcBef>
                <a:spcPct val="50000"/>
              </a:spcBef>
              <a:buClr>
                <a:srgbClr val="FF9900"/>
              </a:buClr>
              <a:buSzPct val="75000"/>
              <a:buFont typeface="Wingdings" panose="05000000000000000000" pitchFamily="2" charset="2"/>
              <a:buChar char="Ø"/>
            </a:pPr>
            <a:r>
              <a:rPr lang="en-US" sz="2600" baseline="30000" dirty="0">
                <a:solidFill>
                  <a:srgbClr val="000000"/>
                </a:solidFill>
                <a:latin typeface="Arial" panose="020B0604020202020204" pitchFamily="34" charset="0"/>
                <a:cs typeface="Arial" panose="020B0604020202020204" pitchFamily="34" charset="0"/>
              </a:rPr>
              <a:t>Teacher Centers</a:t>
            </a:r>
          </a:p>
          <a:p>
            <a:pPr marL="914400" lvl="1" indent="-457200">
              <a:spcBef>
                <a:spcPct val="50000"/>
              </a:spcBef>
              <a:buClr>
                <a:srgbClr val="FF9900"/>
              </a:buClr>
              <a:buSzPct val="75000"/>
              <a:buFont typeface="Wingdings" panose="05000000000000000000" pitchFamily="2" charset="2"/>
              <a:buChar char="Ø"/>
            </a:pPr>
            <a:r>
              <a:rPr lang="en-US" sz="2600" baseline="30000" dirty="0">
                <a:solidFill>
                  <a:srgbClr val="000000"/>
                </a:solidFill>
                <a:latin typeface="Arial" panose="020B0604020202020204" pitchFamily="34" charset="0"/>
                <a:cs typeface="Arial" panose="020B0604020202020204" pitchFamily="34" charset="0"/>
              </a:rPr>
              <a:t>District-based</a:t>
            </a:r>
          </a:p>
          <a:p>
            <a:pPr marL="914400" lvl="1" indent="-457200">
              <a:spcBef>
                <a:spcPct val="50000"/>
              </a:spcBef>
              <a:buClr>
                <a:srgbClr val="FF9900"/>
              </a:buClr>
              <a:buSzPct val="75000"/>
              <a:buFont typeface="Wingdings" panose="05000000000000000000" pitchFamily="2" charset="2"/>
              <a:buChar char="Ø"/>
            </a:pPr>
            <a:r>
              <a:rPr lang="en-US" sz="2600" baseline="30000" dirty="0">
                <a:solidFill>
                  <a:srgbClr val="000000"/>
                </a:solidFill>
                <a:latin typeface="Arial" panose="020B0604020202020204" pitchFamily="34" charset="0"/>
                <a:cs typeface="Arial" panose="020B0604020202020204" pitchFamily="34" charset="0"/>
              </a:rPr>
              <a:t>NYSUT Education and Learning Trust</a:t>
            </a:r>
          </a:p>
          <a:p>
            <a:pPr marL="914400" lvl="1" indent="-457200">
              <a:spcBef>
                <a:spcPct val="50000"/>
              </a:spcBef>
              <a:buClr>
                <a:srgbClr val="FF9900"/>
              </a:buClr>
              <a:buSzPct val="75000"/>
              <a:buFont typeface="Wingdings" panose="05000000000000000000" pitchFamily="2" charset="2"/>
              <a:buChar char="Ø"/>
            </a:pPr>
            <a:r>
              <a:rPr lang="en-US" sz="2600" baseline="30000" dirty="0">
                <a:solidFill>
                  <a:srgbClr val="000000"/>
                </a:solidFill>
                <a:latin typeface="Arial" panose="020B0604020202020204" pitchFamily="34" charset="0"/>
                <a:cs typeface="Arial" panose="020B0604020202020204" pitchFamily="34" charset="0"/>
              </a:rPr>
              <a:t>Universities/Colleges</a:t>
            </a:r>
          </a:p>
          <a:p>
            <a:pPr marL="457200" indent="-457200">
              <a:spcBef>
                <a:spcPct val="50000"/>
              </a:spcBef>
              <a:buClr>
                <a:srgbClr val="FF9900"/>
              </a:buClr>
              <a:buFont typeface="Wingdings" panose="05000000000000000000" pitchFamily="2" charset="2"/>
              <a:buChar char="§"/>
            </a:pPr>
            <a:r>
              <a:rPr lang="en-US" sz="2600" b="1" baseline="30000" dirty="0">
                <a:solidFill>
                  <a:srgbClr val="000000"/>
                </a:solidFill>
                <a:latin typeface="Arial" panose="020B0604020202020204" pitchFamily="34" charset="0"/>
                <a:cs typeface="Arial" panose="020B0604020202020204" pitchFamily="34" charset="0"/>
              </a:rPr>
              <a:t>District Support</a:t>
            </a:r>
          </a:p>
          <a:p>
            <a:pPr marL="914400" lvl="1" indent="-457200">
              <a:spcBef>
                <a:spcPct val="50000"/>
              </a:spcBef>
              <a:buClr>
                <a:srgbClr val="FF9900"/>
              </a:buClr>
              <a:buSzPct val="75000"/>
              <a:buFont typeface="Wingdings" panose="05000000000000000000" pitchFamily="2" charset="2"/>
              <a:buChar char="Ø"/>
            </a:pPr>
            <a:r>
              <a:rPr lang="en-US" sz="2600" baseline="30000" dirty="0">
                <a:solidFill>
                  <a:srgbClr val="000000"/>
                </a:solidFill>
                <a:latin typeface="Arial" panose="020B0604020202020204" pitchFamily="34" charset="0"/>
                <a:cs typeface="Arial" panose="020B0604020202020204" pitchFamily="34" charset="0"/>
              </a:rPr>
              <a:t>Time</a:t>
            </a:r>
          </a:p>
          <a:p>
            <a:pPr marL="914400" lvl="1" indent="-457200">
              <a:spcBef>
                <a:spcPct val="50000"/>
              </a:spcBef>
              <a:buClr>
                <a:srgbClr val="FF9900"/>
              </a:buClr>
              <a:buSzPct val="75000"/>
              <a:buFont typeface="Wingdings" panose="05000000000000000000" pitchFamily="2" charset="2"/>
              <a:buChar char="Ø"/>
            </a:pPr>
            <a:r>
              <a:rPr lang="en-US" sz="2600" baseline="30000" dirty="0">
                <a:solidFill>
                  <a:srgbClr val="000000"/>
                </a:solidFill>
                <a:latin typeface="Arial" panose="020B0604020202020204" pitchFamily="34" charset="0"/>
                <a:cs typeface="Arial" panose="020B0604020202020204" pitchFamily="34" charset="0"/>
              </a:rPr>
              <a:t>Administrator Support and Awareness</a:t>
            </a:r>
          </a:p>
          <a:p>
            <a:pPr marL="914400" lvl="1" indent="-457200">
              <a:spcBef>
                <a:spcPct val="50000"/>
              </a:spcBef>
              <a:buClr>
                <a:srgbClr val="FF9900"/>
              </a:buClr>
              <a:buSzPct val="75000"/>
              <a:buFont typeface="Wingdings" panose="05000000000000000000" pitchFamily="2" charset="2"/>
              <a:buChar char="Ø"/>
            </a:pPr>
            <a:r>
              <a:rPr lang="en-US" sz="2600" baseline="30000" dirty="0" smtClean="0">
                <a:solidFill>
                  <a:srgbClr val="000000"/>
                </a:solidFill>
                <a:latin typeface="Arial" panose="020B0604020202020204" pitchFamily="34" charset="0"/>
                <a:cs typeface="Arial" panose="020B0604020202020204" pitchFamily="34" charset="0"/>
              </a:rPr>
              <a:t>Materials/ technology</a:t>
            </a:r>
          </a:p>
          <a:p>
            <a:pPr marL="914400" lvl="1" indent="-457200">
              <a:spcBef>
                <a:spcPct val="50000"/>
              </a:spcBef>
              <a:buClr>
                <a:srgbClr val="FF9900"/>
              </a:buClr>
              <a:buSzPct val="75000"/>
              <a:buFont typeface="Wingdings" panose="05000000000000000000" pitchFamily="2" charset="2"/>
              <a:buChar char="Ø"/>
            </a:pPr>
            <a:r>
              <a:rPr lang="en-US" sz="2600" baseline="30000" dirty="0" smtClean="0">
                <a:solidFill>
                  <a:srgbClr val="000000"/>
                </a:solidFill>
                <a:latin typeface="Arial" panose="020B0604020202020204" pitchFamily="34" charset="0"/>
                <a:cs typeface="Arial" panose="020B0604020202020204" pitchFamily="34" charset="0"/>
              </a:rPr>
              <a:t>Professional Development hours/time</a:t>
            </a:r>
          </a:p>
          <a:p>
            <a:pPr marL="914400" lvl="1" indent="-457200">
              <a:spcBef>
                <a:spcPct val="50000"/>
              </a:spcBef>
              <a:buClr>
                <a:srgbClr val="FF9900"/>
              </a:buClr>
              <a:buSzPct val="75000"/>
              <a:buFont typeface="Wingdings" panose="05000000000000000000" pitchFamily="2" charset="2"/>
              <a:buChar char="Ø"/>
            </a:pPr>
            <a:r>
              <a:rPr lang="en-US" sz="2600" baseline="30000" dirty="0">
                <a:solidFill>
                  <a:srgbClr val="000000"/>
                </a:solidFill>
                <a:latin typeface="Arial" panose="020B0604020202020204" pitchFamily="34" charset="0"/>
                <a:cs typeface="Arial" panose="020B0604020202020204" pitchFamily="34" charset="0"/>
              </a:rPr>
              <a:t>District </a:t>
            </a:r>
            <a:r>
              <a:rPr lang="en-US" sz="2600" baseline="30000" dirty="0" smtClean="0">
                <a:solidFill>
                  <a:srgbClr val="000000"/>
                </a:solidFill>
                <a:latin typeface="Arial" panose="020B0604020202020204" pitchFamily="34" charset="0"/>
                <a:cs typeface="Arial" panose="020B0604020202020204" pitchFamily="34" charset="0"/>
              </a:rPr>
              <a:t>Support</a:t>
            </a:r>
            <a:endParaRPr lang="en-US" sz="2600"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600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213834" y="326707"/>
            <a:ext cx="8720641" cy="1347628"/>
          </a:xfrm>
        </p:spPr>
        <p:txBody>
          <a:bodyPr>
            <a:normAutofit fontScale="90000"/>
          </a:bodyPr>
          <a:lstStyle/>
          <a:p>
            <a:r>
              <a:rPr lang="en-US" b="1" dirty="0" smtClean="0"/>
              <a:t>Support for National Board Candidates</a:t>
            </a:r>
            <a:endParaRPr lang="en-US" b="1" dirty="0"/>
          </a:p>
        </p:txBody>
      </p:sp>
      <p:sp>
        <p:nvSpPr>
          <p:cNvPr id="18" name="Content Placeholder 2"/>
          <p:cNvSpPr>
            <a:spLocks noGrp="1"/>
          </p:cNvSpPr>
          <p:nvPr>
            <p:ph idx="1"/>
          </p:nvPr>
        </p:nvSpPr>
        <p:spPr>
          <a:xfrm>
            <a:off x="684458" y="1369535"/>
            <a:ext cx="7849942" cy="4345465"/>
          </a:xfrm>
        </p:spPr>
        <p:txBody>
          <a:bodyPr>
            <a:normAutofit fontScale="92500" lnSpcReduction="10000"/>
          </a:bodyPr>
          <a:lstStyle/>
          <a:p>
            <a:pPr>
              <a:spcBef>
                <a:spcPct val="50000"/>
              </a:spcBef>
              <a:buClr>
                <a:srgbClr val="FFC000"/>
              </a:buClr>
              <a:buFont typeface="Wingdings" charset="2"/>
              <a:buChar char="n"/>
            </a:pPr>
            <a:endParaRPr lang="en-US" sz="3600" b="1" dirty="0" smtClean="0">
              <a:solidFill>
                <a:schemeClr val="accent2"/>
              </a:solidFill>
            </a:endParaRPr>
          </a:p>
          <a:p>
            <a:pPr>
              <a:spcBef>
                <a:spcPct val="50000"/>
              </a:spcBef>
              <a:buClr>
                <a:srgbClr val="FFC000"/>
              </a:buClr>
              <a:buFont typeface="Wingdings" panose="05000000000000000000" pitchFamily="2" charset="2"/>
              <a:buChar char="§"/>
            </a:pPr>
            <a:r>
              <a:rPr lang="en-US" sz="2800" dirty="0" smtClean="0"/>
              <a:t>NYS Albert Shanker Grant</a:t>
            </a:r>
          </a:p>
          <a:p>
            <a:pPr lvl="2">
              <a:spcBef>
                <a:spcPct val="50000"/>
              </a:spcBef>
              <a:buClr>
                <a:srgbClr val="FFC000"/>
              </a:buClr>
              <a:buSzPct val="75000"/>
              <a:buFont typeface="Wingdings" panose="05000000000000000000" pitchFamily="2" charset="2"/>
              <a:buChar char="Ø"/>
            </a:pPr>
            <a:r>
              <a:rPr lang="en-US" sz="2800" dirty="0" smtClean="0"/>
              <a:t>Tenure</a:t>
            </a:r>
          </a:p>
          <a:p>
            <a:pPr lvl="2">
              <a:spcBef>
                <a:spcPct val="50000"/>
              </a:spcBef>
              <a:buClr>
                <a:srgbClr val="FFC000"/>
              </a:buClr>
              <a:buSzPct val="75000"/>
              <a:buFont typeface="Wingdings" panose="05000000000000000000" pitchFamily="2" charset="2"/>
              <a:buChar char="Ø"/>
            </a:pPr>
            <a:r>
              <a:rPr lang="en-US" sz="2800" dirty="0" smtClean="0"/>
              <a:t>3 years of experience</a:t>
            </a:r>
            <a:br>
              <a:rPr lang="en-US" sz="2800" dirty="0" smtClean="0"/>
            </a:br>
            <a:endParaRPr lang="en-US" sz="2800" dirty="0" smtClean="0"/>
          </a:p>
          <a:p>
            <a:pPr>
              <a:spcBef>
                <a:spcPct val="50000"/>
              </a:spcBef>
              <a:buClr>
                <a:srgbClr val="FFC000"/>
              </a:buClr>
              <a:buFont typeface="Wingdings" panose="05000000000000000000" pitchFamily="2" charset="2"/>
              <a:buChar char="§"/>
            </a:pPr>
            <a:r>
              <a:rPr lang="en-US" sz="2800" dirty="0" smtClean="0"/>
              <a:t>NYSUT  Writing Institutes</a:t>
            </a:r>
          </a:p>
          <a:p>
            <a:pPr>
              <a:spcBef>
                <a:spcPct val="50000"/>
              </a:spcBef>
              <a:buClr>
                <a:srgbClr val="FFC000"/>
              </a:buClr>
              <a:buFont typeface="Wingdings" panose="05000000000000000000" pitchFamily="2" charset="2"/>
              <a:buChar char="§"/>
            </a:pPr>
            <a:r>
              <a:rPr lang="en-US" sz="2800" dirty="0" smtClean="0"/>
              <a:t>NYS Teacher Centers</a:t>
            </a:r>
          </a:p>
          <a:p>
            <a:pPr>
              <a:spcBef>
                <a:spcPct val="50000"/>
              </a:spcBef>
              <a:buClr>
                <a:srgbClr val="FFC000"/>
              </a:buClr>
              <a:buFont typeface="Wingdings" panose="05000000000000000000" pitchFamily="2" charset="2"/>
              <a:buChar char="§"/>
            </a:pPr>
            <a:r>
              <a:rPr lang="en-US" sz="2800" dirty="0" smtClean="0"/>
              <a:t>147 Trained NBCTs to provide Candidate Support</a:t>
            </a:r>
          </a:p>
          <a:p>
            <a:pPr marL="0" indent="0">
              <a:spcBef>
                <a:spcPct val="50000"/>
              </a:spcBef>
              <a:buClr>
                <a:srgbClr val="FF9900"/>
              </a:buClr>
              <a:buNone/>
            </a:pPr>
            <a:endParaRPr lang="en-US" sz="3900" baseline="30000" dirty="0" smtClean="0">
              <a:solidFill>
                <a:schemeClr val="accent2"/>
              </a:solidFill>
            </a:endParaRPr>
          </a:p>
          <a:p>
            <a:pPr marL="0" indent="0">
              <a:spcBef>
                <a:spcPct val="50000"/>
              </a:spcBef>
              <a:buClr>
                <a:srgbClr val="FF9900"/>
              </a:buClr>
              <a:buNone/>
            </a:pPr>
            <a:endParaRPr lang="en-US" sz="3900" b="1" baseline="30000" dirty="0" smtClean="0">
              <a:solidFill>
                <a:schemeClr val="accent2"/>
              </a:solidFill>
            </a:endParaRPr>
          </a:p>
          <a:p>
            <a:endParaRPr lang="en-US" dirty="0"/>
          </a:p>
        </p:txBody>
      </p:sp>
    </p:spTree>
    <p:extLst>
      <p:ext uri="{BB962C8B-B14F-4D97-AF65-F5344CB8AC3E}">
        <p14:creationId xmlns:p14="http://schemas.microsoft.com/office/powerpoint/2010/main" val="1535353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32"/>
          <p:cNvPicPr preferRelativeResize="0"/>
          <p:nvPr/>
        </p:nvPicPr>
        <p:blipFill>
          <a:blip r:embed="rId3"/>
          <a:stretch>
            <a:fillRect/>
          </a:stretch>
        </p:blipFill>
        <p:spPr>
          <a:xfrm>
            <a:off x="685800" y="457200"/>
            <a:ext cx="7507700" cy="5417900"/>
          </a:xfrm>
          <a:prstGeom prst="rect">
            <a:avLst/>
          </a:prstGeom>
          <a:noFill/>
          <a:ln>
            <a:noFill/>
          </a:ln>
        </p:spPr>
      </p:pic>
      <p:sp>
        <p:nvSpPr>
          <p:cNvPr id="5" name="Shape 133"/>
          <p:cNvSpPr txBox="1"/>
          <p:nvPr/>
        </p:nvSpPr>
        <p:spPr>
          <a:xfrm>
            <a:off x="533400" y="762000"/>
            <a:ext cx="6540899" cy="388799"/>
          </a:xfrm>
          <a:prstGeom prst="rect">
            <a:avLst/>
          </a:prstGeom>
          <a:solidFill>
            <a:schemeClr val="lt1"/>
          </a:solidFill>
        </p:spPr>
        <p:txBody>
          <a:bodyPr lIns="91425" tIns="91425" rIns="91425" bIns="91425" anchor="t" anchorCtr="0">
            <a:noAutofit/>
          </a:bodyPr>
          <a:lstStyle/>
          <a:p>
            <a:pPr lvl="0" rtl="0">
              <a:buNone/>
            </a:pPr>
            <a:r>
              <a:rPr lang="en-US" sz="2400" b="1" dirty="0"/>
              <a:t>Currently:</a:t>
            </a:r>
          </a:p>
          <a:p>
            <a:pPr lvl="0" rtl="0">
              <a:buNone/>
            </a:pPr>
            <a:r>
              <a:rPr lang="en-US" sz="2400" b="1" dirty="0"/>
              <a:t> 48 NBC Cohorts in NYS</a:t>
            </a:r>
          </a:p>
        </p:txBody>
      </p:sp>
      <p:pic>
        <p:nvPicPr>
          <p:cNvPr id="6" name="Shape 134"/>
          <p:cNvPicPr preferRelativeResize="0"/>
          <p:nvPr/>
        </p:nvPicPr>
        <p:blipFill>
          <a:blip r:embed="rId4"/>
          <a:stretch>
            <a:fillRect/>
          </a:stretch>
        </p:blipFill>
        <p:spPr>
          <a:xfrm>
            <a:off x="1736875" y="3191275"/>
            <a:ext cx="507146" cy="475449"/>
          </a:xfrm>
          <a:prstGeom prst="rect">
            <a:avLst/>
          </a:prstGeom>
        </p:spPr>
      </p:pic>
      <p:pic>
        <p:nvPicPr>
          <p:cNvPr id="7" name="Shape 135"/>
          <p:cNvPicPr preferRelativeResize="0"/>
          <p:nvPr/>
        </p:nvPicPr>
        <p:blipFill>
          <a:blip r:embed="rId4"/>
          <a:stretch>
            <a:fillRect/>
          </a:stretch>
        </p:blipFill>
        <p:spPr>
          <a:xfrm>
            <a:off x="2563500" y="3003300"/>
            <a:ext cx="507146" cy="475449"/>
          </a:xfrm>
          <a:prstGeom prst="rect">
            <a:avLst/>
          </a:prstGeom>
        </p:spPr>
      </p:pic>
      <p:pic>
        <p:nvPicPr>
          <p:cNvPr id="8" name="Shape 136"/>
          <p:cNvPicPr preferRelativeResize="0"/>
          <p:nvPr/>
        </p:nvPicPr>
        <p:blipFill>
          <a:blip r:embed="rId4"/>
          <a:stretch>
            <a:fillRect/>
          </a:stretch>
        </p:blipFill>
        <p:spPr>
          <a:xfrm>
            <a:off x="6322600" y="2715825"/>
            <a:ext cx="507146" cy="475449"/>
          </a:xfrm>
          <a:prstGeom prst="rect">
            <a:avLst/>
          </a:prstGeom>
        </p:spPr>
      </p:pic>
      <p:pic>
        <p:nvPicPr>
          <p:cNvPr id="9" name="Shape 137"/>
          <p:cNvPicPr preferRelativeResize="0"/>
          <p:nvPr/>
        </p:nvPicPr>
        <p:blipFill>
          <a:blip r:embed="rId4"/>
          <a:stretch>
            <a:fillRect/>
          </a:stretch>
        </p:blipFill>
        <p:spPr>
          <a:xfrm>
            <a:off x="6176825" y="4180950"/>
            <a:ext cx="507146" cy="475449"/>
          </a:xfrm>
          <a:prstGeom prst="rect">
            <a:avLst/>
          </a:prstGeom>
        </p:spPr>
      </p:pic>
      <p:pic>
        <p:nvPicPr>
          <p:cNvPr id="10" name="Shape 138"/>
          <p:cNvPicPr preferRelativeResize="0"/>
          <p:nvPr/>
        </p:nvPicPr>
        <p:blipFill>
          <a:blip r:embed="rId4"/>
          <a:stretch>
            <a:fillRect/>
          </a:stretch>
        </p:blipFill>
        <p:spPr>
          <a:xfrm>
            <a:off x="6176825" y="5249150"/>
            <a:ext cx="507146" cy="475449"/>
          </a:xfrm>
          <a:prstGeom prst="rect">
            <a:avLst/>
          </a:prstGeom>
        </p:spPr>
      </p:pic>
      <p:pic>
        <p:nvPicPr>
          <p:cNvPr id="11" name="Shape 139"/>
          <p:cNvPicPr preferRelativeResize="0"/>
          <p:nvPr/>
        </p:nvPicPr>
        <p:blipFill>
          <a:blip r:embed="rId4"/>
          <a:stretch>
            <a:fillRect/>
          </a:stretch>
        </p:blipFill>
        <p:spPr>
          <a:xfrm>
            <a:off x="7035400" y="5124675"/>
            <a:ext cx="507146" cy="475449"/>
          </a:xfrm>
          <a:prstGeom prst="rect">
            <a:avLst/>
          </a:prstGeom>
        </p:spPr>
      </p:pic>
      <p:pic>
        <p:nvPicPr>
          <p:cNvPr id="12" name="Shape 140"/>
          <p:cNvPicPr preferRelativeResize="0"/>
          <p:nvPr/>
        </p:nvPicPr>
        <p:blipFill>
          <a:blip r:embed="rId4"/>
          <a:stretch>
            <a:fillRect/>
          </a:stretch>
        </p:blipFill>
        <p:spPr>
          <a:xfrm>
            <a:off x="1066800" y="5562600"/>
            <a:ext cx="507146" cy="475449"/>
          </a:xfrm>
          <a:prstGeom prst="rect">
            <a:avLst/>
          </a:prstGeom>
        </p:spPr>
      </p:pic>
      <p:sp>
        <p:nvSpPr>
          <p:cNvPr id="13" name="Shape 141"/>
          <p:cNvSpPr txBox="1"/>
          <p:nvPr/>
        </p:nvSpPr>
        <p:spPr>
          <a:xfrm>
            <a:off x="1981201" y="5750500"/>
            <a:ext cx="2214424" cy="878900"/>
          </a:xfrm>
          <a:prstGeom prst="rect">
            <a:avLst/>
          </a:prstGeom>
        </p:spPr>
        <p:txBody>
          <a:bodyPr lIns="91425" tIns="91425" rIns="91425" bIns="91425" anchor="t" anchorCtr="0">
            <a:noAutofit/>
          </a:bodyPr>
          <a:lstStyle/>
          <a:p>
            <a:pPr>
              <a:buNone/>
            </a:pPr>
            <a:r>
              <a:rPr lang="en-US" dirty="0"/>
              <a:t>Regional Coordinator</a:t>
            </a:r>
          </a:p>
        </p:txBody>
      </p:sp>
    </p:spTree>
    <p:extLst>
      <p:ext uri="{BB962C8B-B14F-4D97-AF65-F5344CB8AC3E}">
        <p14:creationId xmlns:p14="http://schemas.microsoft.com/office/powerpoint/2010/main" val="3256062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80707085"/>
              </p:ext>
            </p:extLst>
          </p:nvPr>
        </p:nvGraphicFramePr>
        <p:xfrm>
          <a:off x="546190" y="658438"/>
          <a:ext cx="7968686" cy="42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b="1" dirty="0" smtClean="0"/>
              <a:t>Time-line</a:t>
            </a:r>
            <a:endParaRPr lang="en-US" b="1" dirty="0"/>
          </a:p>
        </p:txBody>
      </p:sp>
      <p:sp>
        <p:nvSpPr>
          <p:cNvPr id="6" name="TextBox 5"/>
          <p:cNvSpPr txBox="1"/>
          <p:nvPr/>
        </p:nvSpPr>
        <p:spPr>
          <a:xfrm>
            <a:off x="857956" y="3859034"/>
            <a:ext cx="2092262" cy="1477328"/>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May 7</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4-6</a:t>
            </a:r>
          </a:p>
          <a:p>
            <a:r>
              <a:rPr lang="en-US" b="1" dirty="0" smtClean="0">
                <a:latin typeface="Arial" panose="020B0604020202020204" pitchFamily="34" charset="0"/>
                <a:cs typeface="Arial" panose="020B0604020202020204" pitchFamily="34" charset="0"/>
              </a:rPr>
              <a:t>Hilton Garden Inn Troy </a:t>
            </a:r>
          </a:p>
          <a:p>
            <a:r>
              <a:rPr lang="en-US" b="1" dirty="0" smtClean="0">
                <a:latin typeface="Arial" panose="020B0604020202020204" pitchFamily="34" charset="0"/>
                <a:cs typeface="Arial" panose="020B0604020202020204" pitchFamily="34" charset="0"/>
              </a:rPr>
              <a:t>Panel &amp; Discussion</a:t>
            </a:r>
            <a:endParaRPr lang="en-US" b="1" dirty="0">
              <a:latin typeface="Arial" panose="020B0604020202020204" pitchFamily="34" charset="0"/>
              <a:cs typeface="Arial" panose="020B0604020202020204" pitchFamily="34" charset="0"/>
            </a:endParaRPr>
          </a:p>
        </p:txBody>
      </p:sp>
      <p:sp>
        <p:nvSpPr>
          <p:cNvPr id="7" name="TextBox 6"/>
          <p:cNvSpPr txBox="1"/>
          <p:nvPr/>
        </p:nvSpPr>
        <p:spPr>
          <a:xfrm>
            <a:off x="6022681" y="3861021"/>
            <a:ext cx="2753386" cy="1200329"/>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July 9-11</a:t>
            </a:r>
          </a:p>
          <a:p>
            <a:r>
              <a:rPr lang="en-US" b="1" dirty="0" smtClean="0">
                <a:latin typeface="Arial" panose="020B0604020202020204" pitchFamily="34" charset="0"/>
                <a:cs typeface="Arial" panose="020B0604020202020204" pitchFamily="34" charset="0"/>
              </a:rPr>
              <a:t>Carey Conference Center</a:t>
            </a:r>
          </a:p>
          <a:p>
            <a:r>
              <a:rPr lang="en-US" b="1" dirty="0" smtClean="0">
                <a:latin typeface="Arial" panose="020B0604020202020204" pitchFamily="34" charset="0"/>
                <a:cs typeface="Arial" panose="020B0604020202020204" pitchFamily="34" charset="0"/>
              </a:rPr>
              <a:t>2 Facilitators</a:t>
            </a:r>
          </a:p>
        </p:txBody>
      </p:sp>
      <p:sp>
        <p:nvSpPr>
          <p:cNvPr id="8" name="TextBox 7"/>
          <p:cNvSpPr txBox="1"/>
          <p:nvPr/>
        </p:nvSpPr>
        <p:spPr>
          <a:xfrm>
            <a:off x="3316960" y="3861021"/>
            <a:ext cx="2274745" cy="1200329"/>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Various locations, and NBCT facilitators will lead cohorts.</a:t>
            </a:r>
          </a:p>
        </p:txBody>
      </p:sp>
    </p:spTree>
    <p:extLst>
      <p:ext uri="{BB962C8B-B14F-4D97-AF65-F5344CB8AC3E}">
        <p14:creationId xmlns:p14="http://schemas.microsoft.com/office/powerpoint/2010/main" val="2489497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1538607"/>
              </p:ext>
            </p:extLst>
          </p:nvPr>
        </p:nvGraphicFramePr>
        <p:xfrm>
          <a:off x="548252" y="1085850"/>
          <a:ext cx="7968686" cy="42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b="1" dirty="0" smtClean="0"/>
              <a:t>Time-line</a:t>
            </a:r>
            <a:endParaRPr lang="en-US" b="1" dirty="0"/>
          </a:p>
        </p:txBody>
      </p:sp>
    </p:spTree>
    <p:extLst>
      <p:ext uri="{BB962C8B-B14F-4D97-AF65-F5344CB8AC3E}">
        <p14:creationId xmlns:p14="http://schemas.microsoft.com/office/powerpoint/2010/main" val="2539729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2875" y="699730"/>
            <a:ext cx="8877300" cy="1036637"/>
          </a:xfrm>
        </p:spPr>
        <p:txBody>
          <a:bodyPr>
            <a:normAutofit fontScale="90000"/>
          </a:bodyPr>
          <a:lstStyle/>
          <a:p>
            <a:pPr eaLnBrk="1" hangingPunct="1">
              <a:defRPr/>
            </a:pPr>
            <a:r>
              <a:rPr lang="en-US" b="1" dirty="0" smtClean="0"/>
              <a:t>What do National Board Certified Teachers do for schools?</a:t>
            </a:r>
          </a:p>
        </p:txBody>
      </p:sp>
      <p:sp>
        <p:nvSpPr>
          <p:cNvPr id="4" name="Content Placeholder 2"/>
          <p:cNvSpPr>
            <a:spLocks noGrp="1"/>
          </p:cNvSpPr>
          <p:nvPr>
            <p:ph idx="1"/>
          </p:nvPr>
        </p:nvSpPr>
        <p:spPr>
          <a:xfrm>
            <a:off x="847725" y="1923142"/>
            <a:ext cx="7543800" cy="4130121"/>
          </a:xfrm>
        </p:spPr>
        <p:txBody>
          <a:bodyPr/>
          <a:lstStyle/>
          <a:p>
            <a:pPr eaLnBrk="1" hangingPunct="1">
              <a:spcBef>
                <a:spcPct val="0"/>
              </a:spcBef>
              <a:spcAft>
                <a:spcPct val="75000"/>
              </a:spcAft>
              <a:buClr>
                <a:srgbClr val="FFC000"/>
              </a:buClr>
              <a:buSzPct val="100000"/>
              <a:buFont typeface="Wingdings" panose="05000000000000000000" pitchFamily="2" charset="2"/>
              <a:buChar char="§"/>
            </a:pPr>
            <a:r>
              <a:rPr lang="en-US" sz="2600" dirty="0"/>
              <a:t>Build learning communities</a:t>
            </a:r>
          </a:p>
          <a:p>
            <a:pPr eaLnBrk="1" hangingPunct="1">
              <a:spcBef>
                <a:spcPct val="0"/>
              </a:spcBef>
              <a:spcAft>
                <a:spcPct val="75000"/>
              </a:spcAft>
              <a:buClr>
                <a:srgbClr val="FFC000"/>
              </a:buClr>
              <a:buSzPct val="100000"/>
              <a:buFont typeface="Wingdings" panose="05000000000000000000" pitchFamily="2" charset="2"/>
              <a:buChar char="§"/>
            </a:pPr>
            <a:r>
              <a:rPr lang="en-US" sz="2600" dirty="0"/>
              <a:t>Support mentoring for new or struggling teachers</a:t>
            </a:r>
          </a:p>
          <a:p>
            <a:pPr eaLnBrk="1" hangingPunct="1">
              <a:spcBef>
                <a:spcPct val="0"/>
              </a:spcBef>
              <a:spcAft>
                <a:spcPct val="75000"/>
              </a:spcAft>
              <a:buClr>
                <a:srgbClr val="FFC000"/>
              </a:buClr>
              <a:buSzPct val="100000"/>
              <a:buFont typeface="Wingdings" panose="05000000000000000000" pitchFamily="2" charset="2"/>
              <a:buChar char="§"/>
            </a:pPr>
            <a:r>
              <a:rPr lang="en-US" sz="2600" dirty="0"/>
              <a:t>Create closer ties among your school and your students, families and communities</a:t>
            </a:r>
          </a:p>
          <a:p>
            <a:pPr eaLnBrk="1" hangingPunct="1">
              <a:spcBef>
                <a:spcPct val="0"/>
              </a:spcBef>
              <a:spcAft>
                <a:spcPct val="75000"/>
              </a:spcAft>
              <a:buClr>
                <a:srgbClr val="FFC000"/>
              </a:buClr>
              <a:buSzPct val="100000"/>
              <a:buFont typeface="Wingdings" panose="05000000000000000000" pitchFamily="2" charset="2"/>
              <a:buChar char="§"/>
            </a:pPr>
            <a:r>
              <a:rPr lang="en-US" sz="2600" dirty="0"/>
              <a:t>Provide public distinction for your school</a:t>
            </a:r>
          </a:p>
          <a:p>
            <a:pPr eaLnBrk="1" hangingPunct="1">
              <a:buFont typeface="Wingdings" charset="2"/>
              <a:buChar char="§"/>
            </a:pPr>
            <a:endParaRPr lang="en-US" sz="2800" dirty="0"/>
          </a:p>
        </p:txBody>
      </p:sp>
    </p:spTree>
    <p:extLst>
      <p:ext uri="{BB962C8B-B14F-4D97-AF65-F5344CB8AC3E}">
        <p14:creationId xmlns:p14="http://schemas.microsoft.com/office/powerpoint/2010/main" val="1631125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lnSpc>
                <a:spcPct val="90000"/>
              </a:lnSpc>
              <a:spcBef>
                <a:spcPct val="60000"/>
              </a:spcBef>
              <a:buClr>
                <a:srgbClr val="FFC000"/>
              </a:buClr>
              <a:buFont typeface="Wingdings" panose="05000000000000000000" pitchFamily="2" charset="2"/>
              <a:buChar char="§"/>
            </a:pPr>
            <a:r>
              <a:rPr lang="en-US" sz="2600" dirty="0"/>
              <a:t>I can explain how and why NBPTS began.</a:t>
            </a:r>
          </a:p>
          <a:p>
            <a:pPr eaLnBrk="1" hangingPunct="1">
              <a:lnSpc>
                <a:spcPct val="90000"/>
              </a:lnSpc>
              <a:spcBef>
                <a:spcPct val="60000"/>
              </a:spcBef>
              <a:buClr>
                <a:srgbClr val="FFC000"/>
              </a:buClr>
              <a:buFont typeface="Wingdings" panose="05000000000000000000" pitchFamily="2" charset="2"/>
              <a:buChar char="§"/>
            </a:pPr>
            <a:r>
              <a:rPr lang="en-US" sz="2600" dirty="0"/>
              <a:t>I can state the Five Core Propositions.</a:t>
            </a:r>
          </a:p>
          <a:p>
            <a:pPr eaLnBrk="1" hangingPunct="1">
              <a:lnSpc>
                <a:spcPct val="90000"/>
              </a:lnSpc>
              <a:spcBef>
                <a:spcPct val="60000"/>
              </a:spcBef>
              <a:buClr>
                <a:srgbClr val="FFC000"/>
              </a:buClr>
              <a:buFont typeface="Wingdings" panose="05000000000000000000" pitchFamily="2" charset="2"/>
              <a:buChar char="§"/>
            </a:pPr>
            <a:r>
              <a:rPr lang="en-US" sz="2600" dirty="0"/>
              <a:t>I can describe the parts of the NBC process.  </a:t>
            </a:r>
          </a:p>
          <a:p>
            <a:pPr eaLnBrk="1" hangingPunct="1">
              <a:lnSpc>
                <a:spcPct val="90000"/>
              </a:lnSpc>
              <a:spcBef>
                <a:spcPct val="60000"/>
              </a:spcBef>
              <a:buClr>
                <a:srgbClr val="FFC000"/>
              </a:buClr>
              <a:buFont typeface="Wingdings" panose="05000000000000000000" pitchFamily="2" charset="2"/>
              <a:buChar char="§"/>
            </a:pPr>
            <a:r>
              <a:rPr lang="en-US" sz="2600" dirty="0" smtClean="0"/>
              <a:t>I </a:t>
            </a:r>
            <a:r>
              <a:rPr lang="en-US" sz="2600" dirty="0"/>
              <a:t>can see how teachers are being supported.</a:t>
            </a:r>
          </a:p>
          <a:p>
            <a:pPr eaLnBrk="1" hangingPunct="1">
              <a:lnSpc>
                <a:spcPct val="90000"/>
              </a:lnSpc>
              <a:spcBef>
                <a:spcPct val="60000"/>
              </a:spcBef>
              <a:buClr>
                <a:srgbClr val="FFC000"/>
              </a:buClr>
              <a:buFont typeface="Wingdings" panose="05000000000000000000" pitchFamily="2" charset="2"/>
              <a:buChar char="§"/>
            </a:pPr>
            <a:r>
              <a:rPr lang="en-US" sz="2600" dirty="0"/>
              <a:t>I can discuss how teachers, students, and schools benefit </a:t>
            </a:r>
            <a:r>
              <a:rPr lang="en-US" sz="2600" dirty="0" smtClean="0"/>
              <a:t>from this process and how it fits into the current initiatives.</a:t>
            </a:r>
            <a:endParaRPr lang="en-US" sz="2600" dirty="0"/>
          </a:p>
          <a:p>
            <a:endParaRPr lang="en-US" dirty="0"/>
          </a:p>
          <a:p>
            <a:endParaRPr lang="en-US" dirty="0"/>
          </a:p>
        </p:txBody>
      </p:sp>
      <p:sp>
        <p:nvSpPr>
          <p:cNvPr id="3" name="Title 2"/>
          <p:cNvSpPr>
            <a:spLocks noGrp="1"/>
          </p:cNvSpPr>
          <p:nvPr>
            <p:ph type="title"/>
          </p:nvPr>
        </p:nvSpPr>
        <p:spPr/>
        <p:txBody>
          <a:bodyPr/>
          <a:lstStyle/>
          <a:p>
            <a:r>
              <a:rPr lang="en-US" b="1" dirty="0">
                <a:latin typeface="Arial" panose="020B0604020202020204" pitchFamily="34" charset="0"/>
                <a:cs typeface="Arial" panose="020B0604020202020204" pitchFamily="34" charset="0"/>
              </a:rPr>
              <a:t>Our Learning Outcomes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303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Panelists</a:t>
            </a:r>
            <a:endParaRPr lang="en-US" b="1" dirty="0"/>
          </a:p>
        </p:txBody>
      </p:sp>
      <p:sp>
        <p:nvSpPr>
          <p:cNvPr id="2" name="TextBox 1"/>
          <p:cNvSpPr txBox="1"/>
          <p:nvPr/>
        </p:nvSpPr>
        <p:spPr>
          <a:xfrm>
            <a:off x="226773" y="1522413"/>
            <a:ext cx="8650505" cy="2885406"/>
          </a:xfrm>
          <a:prstGeom prst="rect">
            <a:avLst/>
          </a:prstGeom>
          <a:noFill/>
        </p:spPr>
        <p:txBody>
          <a:bodyPr wrap="square" rtlCol="0">
            <a:spAutoFit/>
          </a:bodyPr>
          <a:lstStyle/>
          <a:p>
            <a:pPr marL="457200" indent="-457200">
              <a:lnSpc>
                <a:spcPct val="150000"/>
              </a:lnSpc>
              <a:buClr>
                <a:srgbClr val="FFC000"/>
              </a:buClr>
              <a:buFont typeface="Wingdings" panose="05000000000000000000" pitchFamily="2" charset="2"/>
              <a:buChar char="§"/>
            </a:pPr>
            <a:r>
              <a:rPr lang="en-US" sz="2600" dirty="0">
                <a:latin typeface="Arial" panose="020B0604020202020204" pitchFamily="34" charset="0"/>
                <a:cs typeface="Arial" panose="020B0604020202020204" pitchFamily="34" charset="0"/>
              </a:rPr>
              <a:t>Mary Eads, NBCT, Vice President of Niskayuna TA</a:t>
            </a:r>
          </a:p>
          <a:p>
            <a:pPr marL="457200" indent="-457200">
              <a:lnSpc>
                <a:spcPct val="150000"/>
              </a:lnSpc>
              <a:buClr>
                <a:srgbClr val="FFC000"/>
              </a:buClr>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Carol </a:t>
            </a:r>
            <a:r>
              <a:rPr lang="en-US" sz="2600" dirty="0">
                <a:latin typeface="Arial" panose="020B0604020202020204" pitchFamily="34" charset="0"/>
                <a:cs typeface="Arial" panose="020B0604020202020204" pitchFamily="34" charset="0"/>
              </a:rPr>
              <a:t>Forman-Pemberton, Director GCRTC</a:t>
            </a:r>
          </a:p>
          <a:p>
            <a:pPr marL="457200" indent="-457200">
              <a:lnSpc>
                <a:spcPct val="150000"/>
              </a:lnSpc>
              <a:buClr>
                <a:srgbClr val="FFC000"/>
              </a:buClr>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Dr. Lynn Macan</a:t>
            </a:r>
            <a:r>
              <a:rPr lang="en-US" sz="2000" dirty="0" smtClean="0">
                <a:latin typeface="Arial" panose="020B0604020202020204" pitchFamily="34" charset="0"/>
                <a:cs typeface="Arial" panose="020B0604020202020204" pitchFamily="34" charset="0"/>
              </a:rPr>
              <a:t>, Superintendent, Cobleskill Richmondville CSD</a:t>
            </a:r>
          </a:p>
          <a:p>
            <a:pPr marL="457200" indent="-457200">
              <a:lnSpc>
                <a:spcPct val="150000"/>
              </a:lnSpc>
              <a:buClr>
                <a:srgbClr val="FFC000"/>
              </a:buClr>
              <a:buFont typeface="Wingdings" panose="05000000000000000000" pitchFamily="2" charset="2"/>
              <a:buChar char="§"/>
            </a:pPr>
            <a:r>
              <a:rPr lang="en-US" sz="2600" dirty="0">
                <a:latin typeface="Arial" panose="020B0604020202020204" pitchFamily="34" charset="0"/>
                <a:cs typeface="Arial" panose="020B0604020202020204" pitchFamily="34" charset="0"/>
              </a:rPr>
              <a:t>Ellen Sullivan, NYSUT (SEED Team)</a:t>
            </a:r>
          </a:p>
          <a:p>
            <a:pPr>
              <a:lnSpc>
                <a:spcPct val="150000"/>
              </a:lnSpc>
            </a:pPr>
            <a:endParaRPr lang="en-US" dirty="0" smtClean="0"/>
          </a:p>
        </p:txBody>
      </p:sp>
    </p:spTree>
    <p:extLst>
      <p:ext uri="{BB962C8B-B14F-4D97-AF65-F5344CB8AC3E}">
        <p14:creationId xmlns:p14="http://schemas.microsoft.com/office/powerpoint/2010/main" val="4150790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8038" y="1522413"/>
            <a:ext cx="7527925" cy="4278313"/>
          </a:xfrm>
        </p:spPr>
        <p:txBody>
          <a:bodyPr/>
          <a:lstStyle/>
          <a:p>
            <a:pPr marL="0" indent="0">
              <a:buNone/>
            </a:pPr>
            <a:r>
              <a:rPr lang="en-US" sz="2600" b="1" dirty="0" smtClean="0"/>
              <a:t>New Grants and Opportunities</a:t>
            </a:r>
          </a:p>
          <a:p>
            <a:pPr>
              <a:buClr>
                <a:srgbClr val="FFC000"/>
              </a:buClr>
              <a:buFont typeface="Wingdings" panose="05000000000000000000" pitchFamily="2" charset="2"/>
              <a:buChar char="§"/>
            </a:pPr>
            <a:r>
              <a:rPr lang="en-US" sz="2600" dirty="0" smtClean="0"/>
              <a:t>Support Educator Effectiveness and Development (SEED) Grant.  State-wide / 5 Districts</a:t>
            </a:r>
          </a:p>
          <a:p>
            <a:pPr>
              <a:buClr>
                <a:srgbClr val="FFC000"/>
              </a:buClr>
              <a:buFont typeface="Wingdings" panose="05000000000000000000" pitchFamily="2" charset="2"/>
              <a:buChar char="§"/>
            </a:pPr>
            <a:r>
              <a:rPr lang="en-US" sz="2600" dirty="0" smtClean="0"/>
              <a:t>State Farm Grant-State-wide </a:t>
            </a:r>
          </a:p>
          <a:p>
            <a:pPr marL="857250" lvl="1" indent="-457200">
              <a:buClr>
                <a:srgbClr val="FFC000"/>
              </a:buClr>
              <a:buSzPct val="75000"/>
              <a:buFont typeface="Wingdings" panose="05000000000000000000" pitchFamily="2" charset="2"/>
              <a:buChar char="Ø"/>
            </a:pPr>
            <a:r>
              <a:rPr lang="en-US" sz="2600" dirty="0" smtClean="0"/>
              <a:t>5 Regional Teacher Leader Summits for NBCTs</a:t>
            </a:r>
            <a:endParaRPr lang="en-US" sz="2600" dirty="0"/>
          </a:p>
          <a:p>
            <a:pPr>
              <a:buClr>
                <a:srgbClr val="FFC000"/>
              </a:buClr>
              <a:buFont typeface="Wingdings" panose="05000000000000000000" pitchFamily="2" charset="2"/>
              <a:buChar char="§"/>
            </a:pPr>
            <a:r>
              <a:rPr lang="en-US" sz="2600" dirty="0" smtClean="0"/>
              <a:t>NYSED Grant:  To fund videos and lessons on the CCSS from NBCTs</a:t>
            </a:r>
          </a:p>
        </p:txBody>
      </p:sp>
      <p:sp>
        <p:nvSpPr>
          <p:cNvPr id="3" name="Title 2"/>
          <p:cNvSpPr>
            <a:spLocks noGrp="1"/>
          </p:cNvSpPr>
          <p:nvPr>
            <p:ph type="title"/>
          </p:nvPr>
        </p:nvSpPr>
        <p:spPr/>
        <p:txBody>
          <a:bodyPr/>
          <a:lstStyle/>
          <a:p>
            <a:r>
              <a:rPr lang="en-US" b="1" dirty="0" smtClean="0"/>
              <a:t>NBCNY Network at CASDA</a:t>
            </a:r>
            <a:endParaRPr lang="en-US" b="1" dirty="0"/>
          </a:p>
        </p:txBody>
      </p:sp>
    </p:spTree>
    <p:extLst>
      <p:ext uri="{BB962C8B-B14F-4D97-AF65-F5344CB8AC3E}">
        <p14:creationId xmlns:p14="http://schemas.microsoft.com/office/powerpoint/2010/main" val="3796531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8514" y="1768476"/>
            <a:ext cx="7527925" cy="4010025"/>
          </a:xfrm>
        </p:spPr>
        <p:txBody>
          <a:bodyPr>
            <a:normAutofit lnSpcReduction="10000"/>
          </a:bodyPr>
          <a:lstStyle/>
          <a:p>
            <a:pPr>
              <a:lnSpc>
                <a:spcPct val="130000"/>
              </a:lnSpc>
              <a:buClr>
                <a:srgbClr val="FFC000"/>
              </a:buClr>
              <a:buFont typeface="Wingdings" panose="05000000000000000000" pitchFamily="2" charset="2"/>
              <a:buChar char="§"/>
            </a:pPr>
            <a:r>
              <a:rPr lang="en-US" sz="2200" dirty="0" smtClean="0"/>
              <a:t>3 Partners:  NYSED/NBCNY/ NYSUT</a:t>
            </a:r>
            <a:endParaRPr lang="en-US" sz="2200" dirty="0"/>
          </a:p>
          <a:p>
            <a:pPr>
              <a:lnSpc>
                <a:spcPct val="130000"/>
              </a:lnSpc>
              <a:buClr>
                <a:srgbClr val="FFC000"/>
              </a:buClr>
              <a:buFont typeface="Wingdings" panose="05000000000000000000" pitchFamily="2" charset="2"/>
              <a:buChar char="§"/>
            </a:pPr>
            <a:r>
              <a:rPr lang="en-US" sz="2200" dirty="0" smtClean="0"/>
              <a:t>NBCT </a:t>
            </a:r>
            <a:r>
              <a:rPr lang="en-US" sz="2200" dirty="0"/>
              <a:t>in Residence w/ NBCNY at CASDA (TOSA)</a:t>
            </a:r>
          </a:p>
          <a:p>
            <a:pPr>
              <a:lnSpc>
                <a:spcPct val="130000"/>
              </a:lnSpc>
              <a:buClr>
                <a:srgbClr val="FFC000"/>
              </a:buClr>
              <a:buFont typeface="Wingdings" panose="05000000000000000000" pitchFamily="2" charset="2"/>
              <a:buChar char="§"/>
            </a:pPr>
            <a:r>
              <a:rPr lang="en-US" sz="2200" dirty="0"/>
              <a:t>5 High Needs Districts Across the </a:t>
            </a:r>
            <a:r>
              <a:rPr lang="en-US" sz="2200" dirty="0" smtClean="0"/>
              <a:t>State</a:t>
            </a:r>
          </a:p>
          <a:p>
            <a:pPr>
              <a:buClr>
                <a:srgbClr val="FFC000"/>
              </a:buClr>
              <a:buFont typeface="Wingdings" panose="05000000000000000000" pitchFamily="2" charset="2"/>
              <a:buChar char="§"/>
            </a:pPr>
            <a:r>
              <a:rPr lang="en-US" sz="2200" dirty="0" smtClean="0"/>
              <a:t>SEED Team:</a:t>
            </a:r>
            <a:endParaRPr lang="en-US" sz="2200" dirty="0"/>
          </a:p>
          <a:p>
            <a:pPr lvl="1">
              <a:buClr>
                <a:srgbClr val="FFC000"/>
              </a:buClr>
              <a:buSzPct val="75000"/>
              <a:buFont typeface="Wingdings" panose="05000000000000000000" pitchFamily="2" charset="2"/>
              <a:buChar char="Ø"/>
            </a:pPr>
            <a:r>
              <a:rPr lang="en-US" sz="2200" dirty="0" smtClean="0"/>
              <a:t>NBCNY: Betsy Smith ,Annette Romano, </a:t>
            </a:r>
          </a:p>
          <a:p>
            <a:pPr lvl="2">
              <a:buClr>
                <a:srgbClr val="FFC000"/>
              </a:buClr>
              <a:buSzPct val="75000"/>
              <a:buFont typeface="Wingdings" panose="05000000000000000000" pitchFamily="2" charset="2"/>
              <a:buChar char="Ø"/>
            </a:pPr>
            <a:r>
              <a:rPr lang="en-US" sz="1800" dirty="0" smtClean="0"/>
              <a:t>Colleen McDonald, Lorraine </a:t>
            </a:r>
            <a:r>
              <a:rPr lang="en-US" sz="1800" dirty="0" err="1" smtClean="0"/>
              <a:t>Scorsone</a:t>
            </a:r>
            <a:endParaRPr lang="en-US" sz="1800" dirty="0"/>
          </a:p>
          <a:p>
            <a:pPr lvl="1">
              <a:buClr>
                <a:srgbClr val="FFC000"/>
              </a:buClr>
              <a:buSzPct val="75000"/>
              <a:buFont typeface="Wingdings" panose="05000000000000000000" pitchFamily="2" charset="2"/>
              <a:buChar char="Ø"/>
            </a:pPr>
            <a:r>
              <a:rPr lang="en-US" sz="2200" dirty="0" smtClean="0"/>
              <a:t>NYSUT:  Ellen Sullivan</a:t>
            </a:r>
          </a:p>
          <a:p>
            <a:pPr lvl="1">
              <a:buClr>
                <a:srgbClr val="FFC000"/>
              </a:buClr>
              <a:buSzPct val="75000"/>
              <a:buFont typeface="Wingdings" panose="05000000000000000000" pitchFamily="2" charset="2"/>
              <a:buChar char="Ø"/>
            </a:pPr>
            <a:r>
              <a:rPr lang="en-US" sz="2200" dirty="0" smtClean="0"/>
              <a:t>NYSED: Dr. Stephanie Wood-Garnett</a:t>
            </a:r>
            <a:br>
              <a:rPr lang="en-US" sz="2200" dirty="0" smtClean="0"/>
            </a:br>
            <a:r>
              <a:rPr lang="en-US" sz="2200" dirty="0" smtClean="0"/>
              <a:t>IHE: Dr. Stephan Danna (SUNY Plattsburgh,</a:t>
            </a:r>
            <a:br>
              <a:rPr lang="en-US" sz="2200" dirty="0" smtClean="0"/>
            </a:br>
            <a:r>
              <a:rPr lang="en-US" sz="2200" dirty="0" smtClean="0"/>
              <a:t>        Deanna Darling (Nazareth)</a:t>
            </a:r>
          </a:p>
          <a:p>
            <a:pPr marL="0" indent="0">
              <a:buNone/>
            </a:pPr>
            <a:endParaRPr lang="en-US" sz="2000" dirty="0"/>
          </a:p>
          <a:p>
            <a:pPr>
              <a:lnSpc>
                <a:spcPct val="130000"/>
              </a:lnSpc>
            </a:pPr>
            <a:endParaRPr lang="en-US" dirty="0"/>
          </a:p>
        </p:txBody>
      </p:sp>
      <p:sp>
        <p:nvSpPr>
          <p:cNvPr id="3" name="Title 2"/>
          <p:cNvSpPr>
            <a:spLocks noGrp="1"/>
          </p:cNvSpPr>
          <p:nvPr>
            <p:ph type="title"/>
          </p:nvPr>
        </p:nvSpPr>
        <p:spPr>
          <a:xfrm>
            <a:off x="798514" y="539751"/>
            <a:ext cx="7527925" cy="1143000"/>
          </a:xfrm>
        </p:spPr>
        <p:txBody>
          <a:bodyPr>
            <a:normAutofit fontScale="90000"/>
          </a:bodyPr>
          <a:lstStyle/>
          <a:p>
            <a:r>
              <a:rPr lang="en-US" b="1" dirty="0" smtClean="0"/>
              <a:t>Support </a:t>
            </a:r>
            <a:r>
              <a:rPr lang="en-US" b="1" dirty="0"/>
              <a:t>Educator Effectiveness and Development (SEED) </a:t>
            </a:r>
            <a:r>
              <a:rPr lang="en-US" b="1" dirty="0" smtClean="0"/>
              <a:t>Grant</a:t>
            </a:r>
            <a:endParaRPr lang="en-US" b="1" dirty="0"/>
          </a:p>
        </p:txBody>
      </p:sp>
    </p:spTree>
    <p:extLst>
      <p:ext uri="{BB962C8B-B14F-4D97-AF65-F5344CB8AC3E}">
        <p14:creationId xmlns:p14="http://schemas.microsoft.com/office/powerpoint/2010/main" val="515270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nSpc>
                <a:spcPct val="130000"/>
              </a:lnSpc>
              <a:buClr>
                <a:srgbClr val="FFC000"/>
              </a:buClr>
              <a:buFont typeface="Wingdings" panose="05000000000000000000" pitchFamily="2" charset="2"/>
              <a:buChar char="§"/>
            </a:pPr>
            <a:r>
              <a:rPr lang="en-US" dirty="0" smtClean="0"/>
              <a:t>Grant Coordinator: Betsy Smith</a:t>
            </a:r>
          </a:p>
          <a:p>
            <a:pPr>
              <a:lnSpc>
                <a:spcPct val="130000"/>
              </a:lnSpc>
              <a:buClr>
                <a:srgbClr val="FFC000"/>
              </a:buClr>
              <a:buFont typeface="Wingdings" panose="05000000000000000000" pitchFamily="2" charset="2"/>
              <a:buChar char="§"/>
            </a:pPr>
            <a:r>
              <a:rPr lang="en-US" dirty="0" smtClean="0"/>
              <a:t>1.5 </a:t>
            </a:r>
            <a:r>
              <a:rPr lang="en-US" dirty="0"/>
              <a:t>million/ 3 </a:t>
            </a:r>
            <a:r>
              <a:rPr lang="en-US" dirty="0" smtClean="0"/>
              <a:t>years</a:t>
            </a:r>
          </a:p>
          <a:p>
            <a:pPr>
              <a:lnSpc>
                <a:spcPct val="130000"/>
              </a:lnSpc>
              <a:buClr>
                <a:srgbClr val="FFC000"/>
              </a:buClr>
              <a:buFont typeface="Wingdings" panose="05000000000000000000" pitchFamily="2" charset="2"/>
              <a:buChar char="§"/>
            </a:pPr>
            <a:r>
              <a:rPr lang="en-US" dirty="0"/>
              <a:t>2 Aims:</a:t>
            </a:r>
          </a:p>
          <a:p>
            <a:pPr lvl="1">
              <a:lnSpc>
                <a:spcPct val="130000"/>
              </a:lnSpc>
              <a:buClr>
                <a:srgbClr val="FFC000"/>
              </a:buClr>
              <a:buSzPct val="75000"/>
              <a:buFont typeface="Wingdings" panose="05000000000000000000" pitchFamily="2" charset="2"/>
              <a:buChar char="Ø"/>
            </a:pPr>
            <a:r>
              <a:rPr lang="en-US" dirty="0"/>
              <a:t>To increase the number of NBCTs</a:t>
            </a:r>
          </a:p>
          <a:p>
            <a:pPr lvl="1">
              <a:lnSpc>
                <a:spcPct val="130000"/>
              </a:lnSpc>
              <a:buClr>
                <a:srgbClr val="FFC000"/>
              </a:buClr>
              <a:buSzPct val="75000"/>
              <a:buFont typeface="Wingdings" panose="05000000000000000000" pitchFamily="2" charset="2"/>
              <a:buChar char="Ø"/>
            </a:pPr>
            <a:r>
              <a:rPr lang="en-US" dirty="0"/>
              <a:t>To increase teacher leadership</a:t>
            </a:r>
          </a:p>
          <a:p>
            <a:pPr>
              <a:lnSpc>
                <a:spcPct val="130000"/>
              </a:lnSpc>
              <a:buClr>
                <a:srgbClr val="FFC000"/>
              </a:buClr>
              <a:buFont typeface="Wingdings" panose="05000000000000000000" pitchFamily="2" charset="2"/>
              <a:buChar char="§"/>
            </a:pPr>
            <a:r>
              <a:rPr lang="en-US" dirty="0" smtClean="0"/>
              <a:t>NBCT in Residence w/ NBCNY at CASDA (TOSA)</a:t>
            </a:r>
          </a:p>
          <a:p>
            <a:pPr>
              <a:lnSpc>
                <a:spcPct val="130000"/>
              </a:lnSpc>
              <a:buClr>
                <a:srgbClr val="FFC000"/>
              </a:buClr>
              <a:buFont typeface="Wingdings" panose="05000000000000000000" pitchFamily="2" charset="2"/>
              <a:buChar char="§"/>
            </a:pPr>
            <a:r>
              <a:rPr lang="en-US" dirty="0" smtClean="0"/>
              <a:t>5 High Needs Districts Across the State</a:t>
            </a:r>
          </a:p>
          <a:p>
            <a:pPr>
              <a:lnSpc>
                <a:spcPct val="130000"/>
              </a:lnSpc>
              <a:buClr>
                <a:srgbClr val="FFC000"/>
              </a:buClr>
              <a:buFont typeface="Wingdings" panose="05000000000000000000" pitchFamily="2" charset="2"/>
              <a:buChar char="§"/>
            </a:pPr>
            <a:r>
              <a:rPr lang="en-US" dirty="0" smtClean="0"/>
              <a:t>SEED is funding the NBCNY Network</a:t>
            </a:r>
          </a:p>
        </p:txBody>
      </p:sp>
      <p:sp>
        <p:nvSpPr>
          <p:cNvPr id="3" name="Title 2"/>
          <p:cNvSpPr>
            <a:spLocks noGrp="1"/>
          </p:cNvSpPr>
          <p:nvPr>
            <p:ph type="title"/>
          </p:nvPr>
        </p:nvSpPr>
        <p:spPr/>
        <p:txBody>
          <a:bodyPr>
            <a:normAutofit fontScale="90000"/>
          </a:bodyPr>
          <a:lstStyle/>
          <a:p>
            <a:r>
              <a:rPr lang="en-US" b="1" dirty="0" smtClean="0"/>
              <a:t>Support </a:t>
            </a:r>
            <a:r>
              <a:rPr lang="en-US" b="1" dirty="0"/>
              <a:t>Educator Effectiveness and Development (SEED) </a:t>
            </a:r>
            <a:r>
              <a:rPr lang="en-US" b="1" dirty="0" smtClean="0"/>
              <a:t>Grant</a:t>
            </a:r>
            <a:endParaRPr lang="en-US" b="1" dirty="0"/>
          </a:p>
        </p:txBody>
      </p:sp>
    </p:spTree>
    <p:extLst>
      <p:ext uri="{BB962C8B-B14F-4D97-AF65-F5344CB8AC3E}">
        <p14:creationId xmlns:p14="http://schemas.microsoft.com/office/powerpoint/2010/main" val="353876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dk1"/>
                </a:solidFill>
              </a:rPr>
              <a:t>Teacher Leadership</a:t>
            </a:r>
            <a:endParaRPr lang="en-US" dirty="0"/>
          </a:p>
        </p:txBody>
      </p:sp>
      <p:sp>
        <p:nvSpPr>
          <p:cNvPr id="3" name="Content Placeholder 2"/>
          <p:cNvSpPr>
            <a:spLocks noGrp="1"/>
          </p:cNvSpPr>
          <p:nvPr>
            <p:ph idx="1"/>
          </p:nvPr>
        </p:nvSpPr>
        <p:spPr/>
        <p:txBody>
          <a:bodyPr>
            <a:normAutofit fontScale="85000" lnSpcReduction="20000"/>
          </a:bodyPr>
          <a:lstStyle/>
          <a:p>
            <a:pPr lvl="0">
              <a:buNone/>
            </a:pPr>
            <a:r>
              <a:rPr lang="en-US" b="1" dirty="0">
                <a:solidFill>
                  <a:schemeClr val="dk1"/>
                </a:solidFill>
              </a:rPr>
              <a:t>NYSED Professional Standards and Practices Board</a:t>
            </a:r>
          </a:p>
          <a:p>
            <a:pPr marL="0" lvl="0" indent="0">
              <a:buNone/>
            </a:pPr>
            <a:r>
              <a:rPr lang="en-US" b="1" dirty="0">
                <a:solidFill>
                  <a:schemeClr val="dk1"/>
                </a:solidFill>
              </a:rPr>
              <a:t> </a:t>
            </a:r>
          </a:p>
          <a:p>
            <a:endParaRPr lang="en-US" b="1" dirty="0">
              <a:solidFill>
                <a:schemeClr val="dk1"/>
              </a:solidFill>
            </a:endParaRPr>
          </a:p>
          <a:p>
            <a:endParaRPr lang="en-US" b="1" dirty="0">
              <a:solidFill>
                <a:schemeClr val="dk1"/>
              </a:solidFill>
            </a:endParaRPr>
          </a:p>
          <a:p>
            <a:endParaRPr lang="en-US" b="1" dirty="0">
              <a:solidFill>
                <a:schemeClr val="dk1"/>
              </a:solidFill>
            </a:endParaRPr>
          </a:p>
          <a:p>
            <a:endParaRPr lang="en-US" b="1" dirty="0">
              <a:solidFill>
                <a:schemeClr val="dk1"/>
              </a:solidFill>
            </a:endParaRPr>
          </a:p>
          <a:p>
            <a:endParaRPr lang="en-US" b="1" dirty="0">
              <a:solidFill>
                <a:schemeClr val="dk1"/>
              </a:solidFill>
            </a:endParaRPr>
          </a:p>
          <a:p>
            <a:endParaRPr lang="en-US" b="1" dirty="0">
              <a:solidFill>
                <a:schemeClr val="dk1"/>
              </a:solidFill>
            </a:endParaRPr>
          </a:p>
          <a:p>
            <a:pPr>
              <a:buNone/>
            </a:pPr>
            <a:r>
              <a:rPr lang="en-US" dirty="0">
                <a:solidFill>
                  <a:schemeClr val="dk1"/>
                </a:solidFill>
              </a:rPr>
              <a:t>working to define TL as part of a novice to TL continuum as part of the Regents Reform Agenda in </a:t>
            </a:r>
            <a:r>
              <a:rPr lang="en-US" dirty="0" err="1">
                <a:solidFill>
                  <a:schemeClr val="dk1"/>
                </a:solidFill>
              </a:rPr>
              <a:t>RttT</a:t>
            </a:r>
            <a:r>
              <a:rPr lang="en-US" dirty="0">
                <a:solidFill>
                  <a:schemeClr val="dk1"/>
                </a:solidFill>
              </a:rPr>
              <a:t>.</a:t>
            </a:r>
          </a:p>
          <a:p>
            <a:endParaRPr lang="en-US" dirty="0"/>
          </a:p>
        </p:txBody>
      </p:sp>
      <p:pic>
        <p:nvPicPr>
          <p:cNvPr id="4" name="Shape 127"/>
          <p:cNvPicPr preferRelativeResize="0"/>
          <p:nvPr/>
        </p:nvPicPr>
        <p:blipFill>
          <a:blip r:embed="rId2"/>
          <a:stretch>
            <a:fillRect/>
          </a:stretch>
        </p:blipFill>
        <p:spPr>
          <a:xfrm>
            <a:off x="609600" y="2133600"/>
            <a:ext cx="7883699" cy="2960774"/>
          </a:xfrm>
          <a:prstGeom prst="rect">
            <a:avLst/>
          </a:prstGeom>
          <a:noFill/>
          <a:ln>
            <a:noFill/>
          </a:ln>
        </p:spPr>
      </p:pic>
    </p:spTree>
    <p:extLst>
      <p:ext uri="{BB962C8B-B14F-4D97-AF65-F5344CB8AC3E}">
        <p14:creationId xmlns:p14="http://schemas.microsoft.com/office/powerpoint/2010/main" val="3557476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30000"/>
              </a:lnSpc>
              <a:buNone/>
            </a:pPr>
            <a:r>
              <a:rPr lang="en-US" sz="2600" b="1" dirty="0"/>
              <a:t>Teacher Leader Conference </a:t>
            </a:r>
          </a:p>
          <a:p>
            <a:pPr lvl="1">
              <a:lnSpc>
                <a:spcPct val="130000"/>
              </a:lnSpc>
              <a:buClr>
                <a:srgbClr val="FFC000"/>
              </a:buClr>
              <a:buFont typeface="Wingdings" panose="05000000000000000000" pitchFamily="2" charset="2"/>
              <a:buChar char="§"/>
            </a:pPr>
            <a:r>
              <a:rPr lang="en-US" sz="2600" dirty="0" smtClean="0"/>
              <a:t>August </a:t>
            </a:r>
            <a:r>
              <a:rPr lang="en-US" sz="2600" dirty="0"/>
              <a:t>21</a:t>
            </a:r>
            <a:r>
              <a:rPr lang="en-US" sz="2600" baseline="30000" dirty="0"/>
              <a:t>st</a:t>
            </a:r>
            <a:r>
              <a:rPr lang="en-US" sz="2600" dirty="0"/>
              <a:t> SUNY </a:t>
            </a:r>
            <a:r>
              <a:rPr lang="en-US" sz="2600" dirty="0" smtClean="0"/>
              <a:t>Plattsburgh – Queensbury Campus</a:t>
            </a:r>
            <a:endParaRPr lang="en-US" sz="2600" dirty="0"/>
          </a:p>
          <a:p>
            <a:pPr lvl="2">
              <a:lnSpc>
                <a:spcPct val="130000"/>
              </a:lnSpc>
              <a:buClr>
                <a:srgbClr val="FFC000"/>
              </a:buClr>
              <a:buSzPct val="75000"/>
              <a:buFont typeface="Wingdings" panose="05000000000000000000" pitchFamily="2" charset="2"/>
              <a:buChar char="Ø"/>
            </a:pPr>
            <a:r>
              <a:rPr lang="en-US" sz="2600" dirty="0"/>
              <a:t>Nancy Flanagan – </a:t>
            </a:r>
            <a:r>
              <a:rPr lang="en-US" sz="2600" dirty="0" smtClean="0"/>
              <a:t>Dr. Jill Harrison-Berg</a:t>
            </a:r>
            <a:endParaRPr lang="en-US" sz="2600" b="1" dirty="0" smtClean="0"/>
          </a:p>
          <a:p>
            <a:pPr marL="57150" indent="0">
              <a:lnSpc>
                <a:spcPct val="130000"/>
              </a:lnSpc>
              <a:buNone/>
            </a:pPr>
            <a:r>
              <a:rPr lang="en-US" sz="2600" b="1" dirty="0" smtClean="0"/>
              <a:t>Regional NBCT Summit – State Farm Grant</a:t>
            </a:r>
          </a:p>
          <a:p>
            <a:pPr lvl="1">
              <a:lnSpc>
                <a:spcPct val="130000"/>
              </a:lnSpc>
              <a:buClr>
                <a:srgbClr val="FFC000"/>
              </a:buClr>
              <a:buFont typeface="Wingdings" panose="05000000000000000000" pitchFamily="2" charset="2"/>
              <a:buChar char="§"/>
            </a:pPr>
            <a:r>
              <a:rPr lang="en-US" sz="2600" dirty="0" smtClean="0"/>
              <a:t>Planning Team</a:t>
            </a:r>
          </a:p>
          <a:p>
            <a:pPr lvl="1">
              <a:lnSpc>
                <a:spcPct val="130000"/>
              </a:lnSpc>
              <a:buClr>
                <a:srgbClr val="FFC000"/>
              </a:buClr>
              <a:buFont typeface="Wingdings" panose="05000000000000000000" pitchFamily="2" charset="2"/>
              <a:buChar char="§"/>
            </a:pPr>
            <a:r>
              <a:rPr lang="en-US" sz="2600" dirty="0" smtClean="0"/>
              <a:t>NBCTs gather in Fall </a:t>
            </a:r>
          </a:p>
          <a:p>
            <a:pPr marL="457200" lvl="1" indent="0">
              <a:lnSpc>
                <a:spcPct val="130000"/>
              </a:lnSpc>
              <a:buNone/>
            </a:pPr>
            <a:endParaRPr lang="en-US" dirty="0"/>
          </a:p>
          <a:p>
            <a:pPr>
              <a:lnSpc>
                <a:spcPct val="130000"/>
              </a:lnSpc>
            </a:pPr>
            <a:endParaRPr lang="en-US" dirty="0" smtClean="0"/>
          </a:p>
        </p:txBody>
      </p:sp>
      <p:sp>
        <p:nvSpPr>
          <p:cNvPr id="3" name="Title 2"/>
          <p:cNvSpPr>
            <a:spLocks noGrp="1"/>
          </p:cNvSpPr>
          <p:nvPr>
            <p:ph type="title"/>
          </p:nvPr>
        </p:nvSpPr>
        <p:spPr/>
        <p:txBody>
          <a:bodyPr/>
          <a:lstStyle/>
          <a:p>
            <a:r>
              <a:rPr lang="en-US" b="1" dirty="0" smtClean="0"/>
              <a:t>Teacher Leadership Conference</a:t>
            </a:r>
            <a:endParaRPr lang="en-US" b="1" dirty="0"/>
          </a:p>
        </p:txBody>
      </p:sp>
    </p:spTree>
    <p:extLst>
      <p:ext uri="{BB962C8B-B14F-4D97-AF65-F5344CB8AC3E}">
        <p14:creationId xmlns:p14="http://schemas.microsoft.com/office/powerpoint/2010/main" val="805488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94661205"/>
              </p:ext>
            </p:extLst>
          </p:nvPr>
        </p:nvGraphicFramePr>
        <p:xfrm>
          <a:off x="304800" y="1524000"/>
          <a:ext cx="8610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808039" y="533400"/>
            <a:ext cx="7497762" cy="1295400"/>
          </a:xfrm>
        </p:spPr>
        <p:txBody>
          <a:bodyPr>
            <a:normAutofit fontScale="90000"/>
          </a:bodyPr>
          <a:lstStyle/>
          <a:p>
            <a:pPr lvl="0"/>
            <a:r>
              <a:rPr lang="en-US" b="1" dirty="0" smtClean="0"/>
              <a:t>Discussion</a:t>
            </a:r>
            <a:r>
              <a:rPr lang="en-US" dirty="0" smtClean="0"/>
              <a:t/>
            </a:r>
            <a:br>
              <a:rPr lang="en-US" dirty="0" smtClean="0"/>
            </a:br>
            <a:r>
              <a:rPr lang="en-US" sz="2600" dirty="0"/>
              <a:t>Why should teachers pursue NBC and </a:t>
            </a:r>
            <a:r>
              <a:rPr lang="en-US" sz="2600" dirty="0" smtClean="0"/>
              <a:t/>
            </a:r>
            <a:br>
              <a:rPr lang="en-US" sz="2600" dirty="0" smtClean="0"/>
            </a:br>
            <a:r>
              <a:rPr lang="en-US" sz="2600" dirty="0" smtClean="0"/>
              <a:t>how </a:t>
            </a:r>
            <a:r>
              <a:rPr lang="en-US" sz="2600" dirty="0"/>
              <a:t>does it fit with all the </a:t>
            </a:r>
            <a:r>
              <a:rPr lang="en-US" sz="2600" dirty="0" smtClean="0"/>
              <a:t>other initiatives?</a:t>
            </a:r>
            <a:endParaRPr lang="en-US" dirty="0"/>
          </a:p>
        </p:txBody>
      </p:sp>
    </p:spTree>
    <p:extLst>
      <p:ext uri="{BB962C8B-B14F-4D97-AF65-F5344CB8AC3E}">
        <p14:creationId xmlns:p14="http://schemas.microsoft.com/office/powerpoint/2010/main" val="1896045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2591557"/>
              </p:ext>
            </p:extLst>
          </p:nvPr>
        </p:nvGraphicFramePr>
        <p:xfrm>
          <a:off x="304800" y="1828800"/>
          <a:ext cx="8610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808038" y="657226"/>
            <a:ext cx="7527925" cy="1482724"/>
          </a:xfrm>
        </p:spPr>
        <p:txBody>
          <a:bodyPr>
            <a:normAutofit fontScale="90000"/>
          </a:bodyPr>
          <a:lstStyle/>
          <a:p>
            <a:pPr lvl="0"/>
            <a:r>
              <a:rPr lang="en-US" b="1" dirty="0" smtClean="0"/>
              <a:t>Discussion</a:t>
            </a:r>
            <a:r>
              <a:rPr lang="en-US" dirty="0" smtClean="0"/>
              <a:t/>
            </a:r>
            <a:br>
              <a:rPr lang="en-US" dirty="0" smtClean="0"/>
            </a:br>
            <a:r>
              <a:rPr lang="en-US" sz="2600" dirty="0"/>
              <a:t>Why should teachers pursue NBC and </a:t>
            </a:r>
            <a:r>
              <a:rPr lang="en-US" sz="2600" dirty="0" smtClean="0"/>
              <a:t/>
            </a:r>
            <a:br>
              <a:rPr lang="en-US" sz="2600" dirty="0" smtClean="0"/>
            </a:br>
            <a:r>
              <a:rPr lang="en-US" sz="2600" dirty="0" smtClean="0"/>
              <a:t>how </a:t>
            </a:r>
            <a:r>
              <a:rPr lang="en-US" sz="2600" dirty="0"/>
              <a:t>does it fit with all the </a:t>
            </a:r>
            <a:r>
              <a:rPr lang="en-US" sz="2600" dirty="0" smtClean="0"/>
              <a:t>other initiatives?</a:t>
            </a:r>
            <a:endParaRPr lang="en-US" dirty="0"/>
          </a:p>
        </p:txBody>
      </p:sp>
      <p:sp>
        <p:nvSpPr>
          <p:cNvPr id="2" name="TextBox 1"/>
          <p:cNvSpPr txBox="1"/>
          <p:nvPr/>
        </p:nvSpPr>
        <p:spPr>
          <a:xfrm>
            <a:off x="304800" y="2362200"/>
            <a:ext cx="2057400" cy="4801315"/>
          </a:xfrm>
          <a:prstGeom prst="rect">
            <a:avLst/>
          </a:prstGeom>
          <a:noFill/>
        </p:spPr>
        <p:txBody>
          <a:bodyPr wrap="square" rtlCol="0">
            <a:spAutoFit/>
          </a:bodyPr>
          <a:lstStyle/>
          <a:p>
            <a:r>
              <a:rPr lang="en-US" dirty="0" smtClean="0"/>
              <a:t>Based on reflection, Teacher </a:t>
            </a:r>
          </a:p>
          <a:p>
            <a:r>
              <a:rPr lang="en-US" dirty="0" smtClean="0"/>
              <a:t>Standards, collecting evidence and articulating my practice.</a:t>
            </a:r>
          </a:p>
          <a:p>
            <a:endParaRPr lang="en-US" dirty="0"/>
          </a:p>
          <a:p>
            <a:endParaRPr lang="en-US" dirty="0" smtClean="0"/>
          </a:p>
          <a:p>
            <a:r>
              <a:rPr lang="en-US" dirty="0" smtClean="0"/>
              <a:t>Fulfills the 175 hr. PD requirement for 5 years. Will renew my passion for teaching and learning.</a:t>
            </a:r>
          </a:p>
          <a:p>
            <a:endParaRPr lang="en-US" dirty="0" smtClean="0"/>
          </a:p>
          <a:p>
            <a:endParaRPr lang="en-US" dirty="0" smtClean="0"/>
          </a:p>
          <a:p>
            <a:endParaRPr lang="en-US" dirty="0" smtClean="0"/>
          </a:p>
        </p:txBody>
      </p:sp>
      <p:sp>
        <p:nvSpPr>
          <p:cNvPr id="4" name="TextBox 3"/>
          <p:cNvSpPr txBox="1"/>
          <p:nvPr/>
        </p:nvSpPr>
        <p:spPr>
          <a:xfrm>
            <a:off x="6781800" y="2438400"/>
            <a:ext cx="2057400" cy="3693319"/>
          </a:xfrm>
          <a:prstGeom prst="rect">
            <a:avLst/>
          </a:prstGeom>
          <a:noFill/>
        </p:spPr>
        <p:txBody>
          <a:bodyPr wrap="square" rtlCol="0">
            <a:spAutoFit/>
          </a:bodyPr>
          <a:lstStyle/>
          <a:p>
            <a:r>
              <a:rPr lang="en-US" dirty="0" smtClean="0"/>
              <a:t>Requires me to analyze  student work samples, goals, content knowledge, and assessments.</a:t>
            </a:r>
          </a:p>
          <a:p>
            <a:endParaRPr lang="en-US" dirty="0" smtClean="0"/>
          </a:p>
          <a:p>
            <a:r>
              <a:rPr lang="en-US" dirty="0" smtClean="0"/>
              <a:t>Allows me to grow through learning, collaborating, and leading.  With take me to the next step in my career.</a:t>
            </a:r>
          </a:p>
        </p:txBody>
      </p:sp>
    </p:spTree>
    <p:extLst>
      <p:ext uri="{BB962C8B-B14F-4D97-AF65-F5344CB8AC3E}">
        <p14:creationId xmlns:p14="http://schemas.microsoft.com/office/powerpoint/2010/main" val="23318388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b="1" dirty="0" smtClean="0">
                <a:latin typeface="Tahoma" pitchFamily="34" charset="0"/>
              </a:rPr>
              <a:t>Summary</a:t>
            </a:r>
          </a:p>
        </p:txBody>
      </p:sp>
      <p:sp>
        <p:nvSpPr>
          <p:cNvPr id="45060" name="Rectangle 3"/>
          <p:cNvSpPr>
            <a:spLocks noGrp="1" noChangeArrowheads="1"/>
          </p:cNvSpPr>
          <p:nvPr>
            <p:ph type="body" idx="1"/>
          </p:nvPr>
        </p:nvSpPr>
        <p:spPr/>
        <p:txBody>
          <a:bodyPr>
            <a:normAutofit/>
          </a:bodyPr>
          <a:lstStyle/>
          <a:p>
            <a:pPr eaLnBrk="1" hangingPunct="1">
              <a:lnSpc>
                <a:spcPct val="90000"/>
              </a:lnSpc>
              <a:buFontTx/>
              <a:buNone/>
            </a:pPr>
            <a:r>
              <a:rPr lang="en-US" sz="2600" b="1" dirty="0" smtClean="0">
                <a:latin typeface="Tahoma" pitchFamily="34" charset="0"/>
              </a:rPr>
              <a:t>During this session you learned:</a:t>
            </a:r>
          </a:p>
          <a:p>
            <a:pPr eaLnBrk="1" hangingPunct="1">
              <a:lnSpc>
                <a:spcPct val="90000"/>
              </a:lnSpc>
              <a:spcBef>
                <a:spcPct val="60000"/>
              </a:spcBef>
              <a:buClr>
                <a:srgbClr val="FFC000"/>
              </a:buClr>
              <a:buFont typeface="Wingdings" panose="05000000000000000000" pitchFamily="2" charset="2"/>
              <a:buChar char="§"/>
            </a:pPr>
            <a:r>
              <a:rPr lang="en-US" sz="2600" dirty="0" smtClean="0"/>
              <a:t>how </a:t>
            </a:r>
            <a:r>
              <a:rPr lang="en-US" sz="2600" dirty="0"/>
              <a:t>and why NBPTS </a:t>
            </a:r>
            <a:r>
              <a:rPr lang="en-US" sz="2600" dirty="0" smtClean="0"/>
              <a:t>began and has changed</a:t>
            </a:r>
            <a:endParaRPr lang="en-US" sz="2600" dirty="0"/>
          </a:p>
          <a:p>
            <a:pPr eaLnBrk="1" hangingPunct="1">
              <a:lnSpc>
                <a:spcPct val="90000"/>
              </a:lnSpc>
              <a:spcBef>
                <a:spcPct val="60000"/>
              </a:spcBef>
              <a:buClr>
                <a:srgbClr val="FFC000"/>
              </a:buClr>
              <a:buFont typeface="Wingdings" panose="05000000000000000000" pitchFamily="2" charset="2"/>
              <a:buChar char="§"/>
            </a:pPr>
            <a:r>
              <a:rPr lang="en-US" sz="2600" dirty="0" smtClean="0"/>
              <a:t>the </a:t>
            </a:r>
            <a:r>
              <a:rPr lang="en-US" sz="2600" dirty="0"/>
              <a:t>Five Core Propositions.</a:t>
            </a:r>
          </a:p>
          <a:p>
            <a:pPr eaLnBrk="1" hangingPunct="1">
              <a:lnSpc>
                <a:spcPct val="90000"/>
              </a:lnSpc>
              <a:spcBef>
                <a:spcPct val="60000"/>
              </a:spcBef>
              <a:buClr>
                <a:srgbClr val="FFC000"/>
              </a:buClr>
              <a:buFont typeface="Wingdings" panose="05000000000000000000" pitchFamily="2" charset="2"/>
              <a:buChar char="§"/>
            </a:pPr>
            <a:r>
              <a:rPr lang="en-US" sz="2600" dirty="0"/>
              <a:t>t</a:t>
            </a:r>
            <a:r>
              <a:rPr lang="en-US" sz="2600" dirty="0" smtClean="0"/>
              <a:t>he components of </a:t>
            </a:r>
            <a:r>
              <a:rPr lang="en-US" sz="2600" dirty="0"/>
              <a:t>the </a:t>
            </a:r>
            <a:r>
              <a:rPr lang="en-US" sz="2600" dirty="0" smtClean="0"/>
              <a:t>new NBC 3.0 process</a:t>
            </a:r>
            <a:r>
              <a:rPr lang="en-US" sz="2600" dirty="0"/>
              <a:t>.  </a:t>
            </a:r>
          </a:p>
          <a:p>
            <a:pPr eaLnBrk="1" hangingPunct="1">
              <a:lnSpc>
                <a:spcPct val="90000"/>
              </a:lnSpc>
              <a:spcBef>
                <a:spcPct val="60000"/>
              </a:spcBef>
              <a:buClr>
                <a:srgbClr val="FFC000"/>
              </a:buClr>
              <a:buFont typeface="Wingdings" panose="05000000000000000000" pitchFamily="2" charset="2"/>
              <a:buChar char="§"/>
            </a:pPr>
            <a:r>
              <a:rPr lang="en-US" sz="2600" dirty="0" smtClean="0"/>
              <a:t>how </a:t>
            </a:r>
            <a:r>
              <a:rPr lang="en-US" sz="2600" dirty="0"/>
              <a:t>teachers are being </a:t>
            </a:r>
            <a:r>
              <a:rPr lang="en-US" sz="2600" dirty="0" smtClean="0"/>
              <a:t>supported</a:t>
            </a:r>
            <a:endParaRPr lang="en-US" sz="2600" dirty="0"/>
          </a:p>
          <a:p>
            <a:pPr eaLnBrk="1" hangingPunct="1">
              <a:lnSpc>
                <a:spcPct val="90000"/>
              </a:lnSpc>
              <a:spcBef>
                <a:spcPct val="60000"/>
              </a:spcBef>
              <a:buClr>
                <a:srgbClr val="FFC000"/>
              </a:buClr>
              <a:buFont typeface="Wingdings" panose="05000000000000000000" pitchFamily="2" charset="2"/>
              <a:buChar char="§"/>
            </a:pPr>
            <a:r>
              <a:rPr lang="en-US" sz="2600" dirty="0" smtClean="0"/>
              <a:t> </a:t>
            </a:r>
            <a:r>
              <a:rPr lang="en-US" sz="2600" dirty="0"/>
              <a:t>teachers, students, and schools benefit from </a:t>
            </a:r>
            <a:r>
              <a:rPr lang="en-US" sz="2600" dirty="0" smtClean="0"/>
              <a:t>NBCTs. </a:t>
            </a:r>
          </a:p>
          <a:p>
            <a:pPr>
              <a:lnSpc>
                <a:spcPct val="90000"/>
              </a:lnSpc>
              <a:spcBef>
                <a:spcPct val="60000"/>
              </a:spcBef>
              <a:buClr>
                <a:srgbClr val="FFC000"/>
              </a:buClr>
              <a:buFont typeface="Wingdings" panose="05000000000000000000" pitchFamily="2" charset="2"/>
              <a:buChar char="§"/>
            </a:pPr>
            <a:r>
              <a:rPr lang="en-US" sz="2600" dirty="0" smtClean="0"/>
              <a:t>NBC </a:t>
            </a:r>
            <a:r>
              <a:rPr lang="en-US" sz="2600" dirty="0"/>
              <a:t>fits into the current initiatives.</a:t>
            </a:r>
          </a:p>
          <a:p>
            <a:pPr eaLnBrk="1" hangingPunct="1">
              <a:lnSpc>
                <a:spcPct val="90000"/>
              </a:lnSpc>
              <a:spcBef>
                <a:spcPct val="60000"/>
              </a:spcBef>
              <a:buClr>
                <a:srgbClr val="FFC000"/>
              </a:buClr>
              <a:buFont typeface="Wingdings" panose="05000000000000000000" pitchFamily="2" charset="2"/>
              <a:buChar char="§"/>
            </a:pPr>
            <a:endParaRPr lang="en-US" sz="2600" dirty="0"/>
          </a:p>
          <a:p>
            <a:pPr eaLnBrk="1" hangingPunct="1">
              <a:lnSpc>
                <a:spcPct val="90000"/>
              </a:lnSpc>
              <a:buFontTx/>
              <a:buNone/>
            </a:pPr>
            <a:endParaRPr lang="en-US" sz="2300" dirty="0" smtClean="0">
              <a:latin typeface="Tahoma" pitchFamily="34" charset="0"/>
            </a:endParaRPr>
          </a:p>
          <a:p>
            <a:pPr eaLnBrk="1" hangingPunct="1">
              <a:lnSpc>
                <a:spcPct val="90000"/>
              </a:lnSpc>
            </a:pPr>
            <a:endParaRPr lang="en-US" dirty="0" smtClean="0"/>
          </a:p>
        </p:txBody>
      </p:sp>
    </p:spTree>
    <p:extLst>
      <p:ext uri="{BB962C8B-B14F-4D97-AF65-F5344CB8AC3E}">
        <p14:creationId xmlns:p14="http://schemas.microsoft.com/office/powerpoint/2010/main" val="3450256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descr="IMG_072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2921" y="393547"/>
            <a:ext cx="2503981" cy="33524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SCAN023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6902" y="393547"/>
            <a:ext cx="3043384" cy="26474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P912094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933" y="3470368"/>
            <a:ext cx="4149353" cy="3112015"/>
          </a:xfrm>
          <a:prstGeom prst="roundRect">
            <a:avLst>
              <a:gd name="adj" fmla="val 18535"/>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descr="P911093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55142" y="3195298"/>
            <a:ext cx="3899426" cy="29245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descr="P9110924.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4895" y="3935468"/>
            <a:ext cx="3290707" cy="24680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8" descr="P911092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288" y="393547"/>
            <a:ext cx="3085764" cy="2314323"/>
          </a:xfrm>
          <a:prstGeom prst="rect">
            <a:avLst/>
          </a:prstGeom>
        </p:spPr>
      </p:pic>
    </p:spTree>
    <p:extLst>
      <p:ext uri="{BB962C8B-B14F-4D97-AF65-F5344CB8AC3E}">
        <p14:creationId xmlns:p14="http://schemas.microsoft.com/office/powerpoint/2010/main" val="1260773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701" y="1336800"/>
            <a:ext cx="6718300" cy="4822825"/>
          </a:xfrm>
        </p:spPr>
        <p:txBody>
          <a:bodyPr/>
          <a:lstStyle/>
          <a:p>
            <a:pPr marL="0" indent="0">
              <a:buNone/>
            </a:pPr>
            <a:r>
              <a:rPr lang="en-US" sz="2600" dirty="0" smtClean="0"/>
              <a:t>The </a:t>
            </a:r>
            <a:r>
              <a:rPr lang="en-US" sz="2600" dirty="0"/>
              <a:t>Mission of NBPTS is to advance student learning and achievement by </a:t>
            </a:r>
          </a:p>
          <a:p>
            <a:pPr>
              <a:buClr>
                <a:srgbClr val="FFC000"/>
              </a:buClr>
              <a:buFont typeface="Wingdings" panose="05000000000000000000" pitchFamily="2" charset="2"/>
              <a:buChar char="§"/>
            </a:pPr>
            <a:r>
              <a:rPr lang="en-US" sz="2600" dirty="0"/>
              <a:t>establishing the definitive standards and systems for certifying accomplished educators,</a:t>
            </a:r>
          </a:p>
          <a:p>
            <a:pPr>
              <a:buClr>
                <a:srgbClr val="FFC000"/>
              </a:buClr>
              <a:buFont typeface="Wingdings" panose="05000000000000000000" pitchFamily="2" charset="2"/>
              <a:buChar char="§"/>
            </a:pPr>
            <a:r>
              <a:rPr lang="en-US" sz="2600" dirty="0" smtClean="0"/>
              <a:t>providing </a:t>
            </a:r>
            <a:r>
              <a:rPr lang="en-US" sz="2600" dirty="0"/>
              <a:t>programs and advocating policies that support excellence in teaching and leading, and </a:t>
            </a:r>
          </a:p>
          <a:p>
            <a:pPr>
              <a:buClr>
                <a:srgbClr val="FFC000"/>
              </a:buClr>
              <a:buFont typeface="Wingdings" panose="05000000000000000000" pitchFamily="2" charset="2"/>
              <a:buChar char="§"/>
            </a:pPr>
            <a:r>
              <a:rPr lang="en-US" sz="2600" dirty="0">
                <a:solidFill>
                  <a:srgbClr val="000000"/>
                </a:solidFill>
              </a:rPr>
              <a:t>engaging </a:t>
            </a:r>
            <a:r>
              <a:rPr lang="en-US" sz="2600" dirty="0"/>
              <a:t>National Board certified teachers and leaders in that process. </a:t>
            </a:r>
          </a:p>
        </p:txBody>
      </p:sp>
      <p:sp>
        <p:nvSpPr>
          <p:cNvPr id="3" name="Title 2"/>
          <p:cNvSpPr>
            <a:spLocks noGrp="1"/>
          </p:cNvSpPr>
          <p:nvPr>
            <p:ph type="title"/>
          </p:nvPr>
        </p:nvSpPr>
        <p:spPr>
          <a:xfrm>
            <a:off x="808038" y="631950"/>
            <a:ext cx="7527925" cy="1143000"/>
          </a:xfrm>
        </p:spPr>
        <p:txBody>
          <a:bodyPr>
            <a:normAutofit fontScale="90000"/>
          </a:bodyPr>
          <a:lstStyle/>
          <a:p>
            <a:r>
              <a:rPr lang="en-US" b="1" dirty="0"/>
              <a:t>Mission</a:t>
            </a:r>
            <a:br>
              <a:rPr lang="en-US" b="1" dirty="0"/>
            </a:br>
            <a:endParaRPr lang="en-US" dirty="0"/>
          </a:p>
        </p:txBody>
      </p:sp>
      <p:pic>
        <p:nvPicPr>
          <p:cNvPr id="4" name="Picture 11" descr="MCj02958600000[1]"/>
          <p:cNvPicPr>
            <a:picLocks noChangeAspect="1" noChangeArrowheads="1"/>
          </p:cNvPicPr>
          <p:nvPr/>
        </p:nvPicPr>
        <p:blipFill>
          <a:blip r:embed="rId2"/>
          <a:srcRect/>
          <a:stretch>
            <a:fillRect/>
          </a:stretch>
        </p:blipFill>
        <p:spPr bwMode="auto">
          <a:xfrm>
            <a:off x="6584153" y="2409825"/>
            <a:ext cx="2424113" cy="3343275"/>
          </a:xfrm>
          <a:prstGeom prst="rect">
            <a:avLst/>
          </a:prstGeom>
          <a:noFill/>
          <a:ln w="9525">
            <a:noFill/>
            <a:miter lim="800000"/>
            <a:headEnd/>
            <a:tailEnd/>
          </a:ln>
        </p:spPr>
      </p:pic>
    </p:spTree>
    <p:extLst>
      <p:ext uri="{BB962C8B-B14F-4D97-AF65-F5344CB8AC3E}">
        <p14:creationId xmlns:p14="http://schemas.microsoft.com/office/powerpoint/2010/main" val="1204474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Resources</a:t>
            </a:r>
            <a:endParaRPr lang="en-US" b="1" dirty="0"/>
          </a:p>
        </p:txBody>
      </p:sp>
      <p:sp>
        <p:nvSpPr>
          <p:cNvPr id="2" name="TextBox 1"/>
          <p:cNvSpPr txBox="1"/>
          <p:nvPr/>
        </p:nvSpPr>
        <p:spPr>
          <a:xfrm>
            <a:off x="304800" y="1219200"/>
            <a:ext cx="8610600" cy="6124754"/>
          </a:xfrm>
          <a:prstGeom prst="rect">
            <a:avLst/>
          </a:prstGeom>
          <a:noFill/>
        </p:spPr>
        <p:txBody>
          <a:bodyPr wrap="square" rtlCol="0">
            <a:spAutoFit/>
          </a:bodyPr>
          <a:lstStyle/>
          <a:p>
            <a:r>
              <a:rPr lang="en-US" sz="2600" b="1" dirty="0" smtClean="0">
                <a:latin typeface="Arial" panose="020B0604020202020204" pitchFamily="34" charset="0"/>
                <a:cs typeface="Arial" panose="020B0604020202020204" pitchFamily="34" charset="0"/>
              </a:rPr>
              <a:t>New Websites:</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NBPTS: New Process:</a:t>
            </a:r>
          </a:p>
          <a:p>
            <a:r>
              <a:rPr lang="en-US" sz="2600" dirty="0" smtClean="0">
                <a:latin typeface="Arial" panose="020B0604020202020204" pitchFamily="34" charset="0"/>
                <a:cs typeface="Arial" panose="020B0604020202020204" pitchFamily="34" charset="0"/>
                <a:hlinkClick r:id="rId2"/>
              </a:rPr>
              <a:t>	</a:t>
            </a:r>
            <a:r>
              <a:rPr lang="en-US" sz="2600" dirty="0" smtClean="0">
                <a:latin typeface="Arial" panose="020B0604020202020204" pitchFamily="34" charset="0"/>
                <a:cs typeface="Arial" panose="020B0604020202020204" pitchFamily="34" charset="0"/>
                <a:hlinkClick r:id="rId3"/>
              </a:rPr>
              <a:t>www.boardcertifiedteachers.org</a:t>
            </a:r>
            <a:r>
              <a:rPr lang="en-US" sz="2600" dirty="0" smtClean="0">
                <a:latin typeface="Arial" panose="020B0604020202020204" pitchFamily="34" charset="0"/>
                <a:cs typeface="Arial" panose="020B0604020202020204" pitchFamily="34" charset="0"/>
              </a:rPr>
              <a:t> </a:t>
            </a:r>
          </a:p>
          <a:p>
            <a:r>
              <a:rPr lang="en-US" sz="2600" dirty="0" smtClean="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National Board Council of New York</a:t>
            </a:r>
            <a:endParaRPr lang="en-US" sz="2600" b="1" dirty="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hlinkClick r:id="rId4"/>
              </a:rPr>
              <a:t>	www.nbcny.org</a:t>
            </a:r>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Greater Capital Region Teacher Center</a:t>
            </a:r>
            <a:br>
              <a:rPr lang="en-US" sz="2600" b="1"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hlinkClick r:id="rId5"/>
              </a:rPr>
              <a:t>www.teachers-center.org</a:t>
            </a:r>
            <a:r>
              <a:rPr lang="en-US" sz="2600" dirty="0" smtClean="0">
                <a:latin typeface="Arial" panose="020B0604020202020204" pitchFamily="34" charset="0"/>
                <a:cs typeface="Arial" panose="020B0604020202020204" pitchFamily="34" charset="0"/>
              </a:rPr>
              <a:t> </a:t>
            </a:r>
          </a:p>
          <a:p>
            <a:r>
              <a:rPr lang="en-US" sz="2600" dirty="0" smtClean="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New York State United Teachers</a:t>
            </a:r>
          </a:p>
          <a:p>
            <a:r>
              <a:rPr lang="en-US" sz="2600" b="1"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hlinkClick r:id="rId6"/>
              </a:rPr>
              <a:t>www.nysut.org</a:t>
            </a:r>
            <a:endParaRPr lang="en-US" sz="2600" dirty="0" smtClean="0">
              <a:latin typeface="Arial" panose="020B0604020202020204" pitchFamily="34" charset="0"/>
              <a:cs typeface="Arial" panose="020B0604020202020204" pitchFamily="34" charset="0"/>
            </a:endParaRPr>
          </a:p>
          <a:p>
            <a:r>
              <a:rPr lang="en-US" sz="2600" b="1" dirty="0" smtClean="0">
                <a:latin typeface="Arial" panose="020B0604020202020204" pitchFamily="34" charset="0"/>
                <a:cs typeface="Arial" panose="020B0604020202020204" pitchFamily="34" charset="0"/>
              </a:rPr>
              <a:t>Presenters:</a:t>
            </a:r>
          </a:p>
          <a:p>
            <a:r>
              <a:rPr lang="en-US" dirty="0" smtClean="0">
                <a:latin typeface="Arial" panose="020B0604020202020204" pitchFamily="34" charset="0"/>
                <a:cs typeface="Arial" panose="020B0604020202020204" pitchFamily="34" charset="0"/>
              </a:rPr>
              <a:t>Betsy Smith- NBCNY/CASDA 	  	Ellen Sullivan-NYSUT                </a:t>
            </a:r>
          </a:p>
          <a:p>
            <a:r>
              <a:rPr lang="en-US" dirty="0" smtClean="0">
                <a:latin typeface="Arial" panose="020B0604020202020204" pitchFamily="34" charset="0"/>
                <a:cs typeface="Arial" panose="020B0604020202020204" pitchFamily="34" charset="0"/>
              </a:rPr>
              <a:t>Dr. Lynn </a:t>
            </a:r>
            <a:r>
              <a:rPr lang="en-US" dirty="0" err="1" smtClean="0">
                <a:latin typeface="Arial" panose="020B0604020202020204" pitchFamily="34" charset="0"/>
                <a:cs typeface="Arial" panose="020B0604020202020204" pitchFamily="34" charset="0"/>
              </a:rPr>
              <a:t>Macan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Mary Eads, NBCT</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Colleen McDonald, NBCT        	 	Annette </a:t>
            </a:r>
            <a:r>
              <a:rPr lang="en-US" dirty="0">
                <a:latin typeface="Arial" panose="020B0604020202020204" pitchFamily="34" charset="0"/>
                <a:cs typeface="Arial" panose="020B0604020202020204" pitchFamily="34" charset="0"/>
              </a:rPr>
              <a:t>Romano, NBCT</a:t>
            </a:r>
          </a:p>
          <a:p>
            <a:endParaRPr lang="en-US" sz="2600" dirty="0" smtClean="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861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274638"/>
            <a:ext cx="8229600" cy="1487644"/>
          </a:xfrm>
        </p:spPr>
        <p:txBody>
          <a:bodyPr/>
          <a:lstStyle/>
          <a:p>
            <a:pPr eaLnBrk="1" hangingPunct="1"/>
            <a:r>
              <a:rPr lang="en-US" b="1" dirty="0" smtClean="0">
                <a:latin typeface="Arial" panose="020B0604020202020204" pitchFamily="34" charset="0"/>
                <a:cs typeface="Arial" panose="020B0604020202020204" pitchFamily="34" charset="0"/>
              </a:rPr>
              <a:t>National Board Certification is:</a:t>
            </a:r>
          </a:p>
        </p:txBody>
      </p:sp>
      <p:sp>
        <p:nvSpPr>
          <p:cNvPr id="4" name="TextBox 3"/>
          <p:cNvSpPr txBox="1"/>
          <p:nvPr/>
        </p:nvSpPr>
        <p:spPr>
          <a:xfrm>
            <a:off x="457199" y="1762282"/>
            <a:ext cx="7889697" cy="3644075"/>
          </a:xfrm>
          <a:prstGeom prst="rect">
            <a:avLst/>
          </a:prstGeom>
          <a:noFill/>
        </p:spPr>
        <p:txBody>
          <a:bodyPr wrap="square" rtlCol="0">
            <a:spAutoFit/>
          </a:bodyPr>
          <a:lstStyle/>
          <a:p>
            <a:pPr marL="457200" indent="-457200" eaLnBrk="1" hangingPunct="1">
              <a:lnSpc>
                <a:spcPct val="90000"/>
              </a:lnSpc>
              <a:spcBef>
                <a:spcPct val="50000"/>
              </a:spcBef>
              <a:buClr>
                <a:srgbClr val="FFC000"/>
              </a:buClr>
              <a:buSzPct val="100000"/>
              <a:buFont typeface="Wingdings" panose="05000000000000000000" pitchFamily="2" charset="2"/>
              <a:buChar char="§"/>
            </a:pPr>
            <a:r>
              <a:rPr lang="en-US" sz="2600" dirty="0" smtClean="0"/>
              <a:t>Recognition </a:t>
            </a:r>
            <a:r>
              <a:rPr lang="en-US" sz="2600" dirty="0"/>
              <a:t>for accomplished teaching—content knowledge and teaching pedagogy</a:t>
            </a:r>
          </a:p>
          <a:p>
            <a:pPr marL="457200" indent="-457200" eaLnBrk="1" hangingPunct="1">
              <a:lnSpc>
                <a:spcPct val="90000"/>
              </a:lnSpc>
              <a:spcBef>
                <a:spcPct val="50000"/>
              </a:spcBef>
              <a:buClr>
                <a:srgbClr val="FFC000"/>
              </a:buClr>
              <a:buSzPct val="100000"/>
              <a:buFont typeface="Wingdings" panose="05000000000000000000" pitchFamily="2" charset="2"/>
              <a:buChar char="§"/>
            </a:pPr>
            <a:r>
              <a:rPr lang="en-US" sz="2600" dirty="0" smtClean="0"/>
              <a:t>Advanced </a:t>
            </a:r>
            <a:r>
              <a:rPr lang="en-US" sz="2600" dirty="0"/>
              <a:t>certification </a:t>
            </a:r>
          </a:p>
          <a:p>
            <a:pPr marL="457200" indent="-457200" eaLnBrk="1" hangingPunct="1">
              <a:lnSpc>
                <a:spcPct val="90000"/>
              </a:lnSpc>
              <a:spcBef>
                <a:spcPct val="50000"/>
              </a:spcBef>
              <a:buClr>
                <a:srgbClr val="FFC000"/>
              </a:buClr>
              <a:buSzPct val="100000"/>
              <a:buFont typeface="Wingdings" panose="05000000000000000000" pitchFamily="2" charset="2"/>
              <a:buChar char="§"/>
            </a:pPr>
            <a:r>
              <a:rPr lang="en-US" sz="2600" dirty="0" smtClean="0"/>
              <a:t>Voluntary</a:t>
            </a:r>
            <a:endParaRPr lang="en-US" sz="2600" dirty="0"/>
          </a:p>
          <a:p>
            <a:pPr marL="457200" indent="-457200" eaLnBrk="1" hangingPunct="1">
              <a:lnSpc>
                <a:spcPct val="90000"/>
              </a:lnSpc>
              <a:spcBef>
                <a:spcPct val="50000"/>
              </a:spcBef>
              <a:buClr>
                <a:srgbClr val="FFC000"/>
              </a:buClr>
              <a:buSzPct val="100000"/>
              <a:buFont typeface="Wingdings" panose="05000000000000000000" pitchFamily="2" charset="2"/>
              <a:buChar char="§"/>
            </a:pPr>
            <a:r>
              <a:rPr lang="en-US" sz="2600" dirty="0" smtClean="0"/>
              <a:t>Assessment </a:t>
            </a:r>
            <a:r>
              <a:rPr lang="en-US" sz="2600" dirty="0"/>
              <a:t>based on national standards of accomplished teaching developed by teachers and other educators</a:t>
            </a:r>
          </a:p>
          <a:p>
            <a:endParaRPr lang="en-US" sz="2800" dirty="0"/>
          </a:p>
        </p:txBody>
      </p:sp>
    </p:spTree>
    <p:extLst>
      <p:ext uri="{BB962C8B-B14F-4D97-AF65-F5344CB8AC3E}">
        <p14:creationId xmlns:p14="http://schemas.microsoft.com/office/powerpoint/2010/main" val="20498869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8038" y="1600200"/>
            <a:ext cx="7527925" cy="4464175"/>
          </a:xfrm>
        </p:spPr>
        <p:txBody>
          <a:bodyPr>
            <a:normAutofit fontScale="85000" lnSpcReduction="10000"/>
          </a:bodyPr>
          <a:lstStyle/>
          <a:p>
            <a:pPr defTabSz="914400" eaLnBrk="1" hangingPunct="1">
              <a:spcBef>
                <a:spcPct val="75000"/>
              </a:spcBef>
              <a:buClr>
                <a:srgbClr val="FFC000"/>
              </a:buClr>
              <a:buFont typeface="Wingdings" panose="05000000000000000000" pitchFamily="2" charset="2"/>
              <a:buChar char="§"/>
              <a:defRPr/>
            </a:pPr>
            <a:r>
              <a:rPr lang="en-US" kern="0" dirty="0">
                <a:ea typeface="ＭＳ Ｐゴシック" charset="-128"/>
                <a:cs typeface="ＭＳ Ｐゴシック" charset="-128"/>
              </a:rPr>
              <a:t>Standards are based on the NBPTS policy statement, </a:t>
            </a:r>
            <a:r>
              <a:rPr lang="en-US" i="1" kern="0" dirty="0">
                <a:ea typeface="ＭＳ Ｐゴシック" charset="-128"/>
                <a:cs typeface="ＭＳ Ｐゴシック" charset="-128"/>
              </a:rPr>
              <a:t>What Teachers Should Know and Be Able to Do,</a:t>
            </a:r>
            <a:r>
              <a:rPr lang="en-US" kern="0" dirty="0">
                <a:ea typeface="ＭＳ Ｐゴシック" charset="-128"/>
                <a:cs typeface="ＭＳ Ｐゴシック" charset="-128"/>
              </a:rPr>
              <a:t> and the Five Core Propositions</a:t>
            </a:r>
          </a:p>
          <a:p>
            <a:pPr defTabSz="914400" eaLnBrk="1" hangingPunct="1">
              <a:spcBef>
                <a:spcPct val="75000"/>
              </a:spcBef>
              <a:buClr>
                <a:srgbClr val="FFC000"/>
              </a:buClr>
              <a:buFont typeface="Wingdings" panose="05000000000000000000" pitchFamily="2" charset="2"/>
              <a:buChar char="§"/>
              <a:defRPr/>
            </a:pPr>
            <a:r>
              <a:rPr lang="en-US" kern="0" dirty="0">
                <a:ea typeface="ＭＳ Ｐゴシック" charset="-128"/>
                <a:cs typeface="ＭＳ Ｐゴシック" charset="-128"/>
              </a:rPr>
              <a:t>Standards are written by practicing classroom teachers, developmental experts and educational leaders in each respective disciplinary field, from across the country</a:t>
            </a:r>
          </a:p>
          <a:p>
            <a:pPr defTabSz="914400" eaLnBrk="1" hangingPunct="1">
              <a:spcBef>
                <a:spcPct val="75000"/>
              </a:spcBef>
              <a:buClr>
                <a:srgbClr val="FFC000"/>
              </a:buClr>
              <a:buFont typeface="Wingdings" panose="05000000000000000000" pitchFamily="2" charset="2"/>
              <a:buChar char="§"/>
              <a:defRPr/>
            </a:pPr>
            <a:r>
              <a:rPr lang="en-US" kern="0" dirty="0">
                <a:ea typeface="ＭＳ Ｐゴシック" charset="-128"/>
                <a:cs typeface="ＭＳ Ｐゴシック" charset="-128"/>
              </a:rPr>
              <a:t>Standards are widely disseminated for public review, approved by the NBPTS Board of Directors and made available online at no charge</a:t>
            </a:r>
          </a:p>
          <a:p>
            <a:pPr marL="457200" indent="-457200" eaLnBrk="1" hangingPunct="1">
              <a:lnSpc>
                <a:spcPct val="90000"/>
              </a:lnSpc>
              <a:buFont typeface="Symbol" pitchFamily="18" charset="2"/>
              <a:buChar char="¨"/>
            </a:pPr>
            <a:endParaRPr lang="en-US" dirty="0">
              <a:latin typeface="Tahoma" pitchFamily="34" charset="0"/>
            </a:endParaRPr>
          </a:p>
          <a:p>
            <a:pPr marL="0" indent="0">
              <a:buNone/>
            </a:pPr>
            <a:endParaRPr lang="en-US" dirty="0"/>
          </a:p>
        </p:txBody>
      </p:sp>
      <p:sp>
        <p:nvSpPr>
          <p:cNvPr id="3" name="Title 2"/>
          <p:cNvSpPr>
            <a:spLocks noGrp="1"/>
          </p:cNvSpPr>
          <p:nvPr>
            <p:ph type="title"/>
          </p:nvPr>
        </p:nvSpPr>
        <p:spPr>
          <a:xfrm>
            <a:off x="406400" y="379413"/>
            <a:ext cx="8255000" cy="1143000"/>
          </a:xfrm>
        </p:spPr>
        <p:txBody>
          <a:bodyPr>
            <a:normAutofit fontScale="90000"/>
          </a:bodyPr>
          <a:lstStyle/>
          <a:p>
            <a:r>
              <a:rPr lang="en-US" b="1" dirty="0" smtClean="0"/>
              <a:t>Standards Based Performance Assessment</a:t>
            </a:r>
            <a:endParaRPr lang="en-US" b="1" dirty="0"/>
          </a:p>
        </p:txBody>
      </p:sp>
    </p:spTree>
    <p:extLst>
      <p:ext uri="{BB962C8B-B14F-4D97-AF65-F5344CB8AC3E}">
        <p14:creationId xmlns:p14="http://schemas.microsoft.com/office/powerpoint/2010/main" val="3010709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416757513"/>
              </p:ext>
            </p:extLst>
          </p:nvPr>
        </p:nvGraphicFramePr>
        <p:xfrm>
          <a:off x="1224951" y="1590675"/>
          <a:ext cx="6347424" cy="3933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4"/>
          <p:cNvSpPr txBox="1">
            <a:spLocks noChangeArrowheads="1"/>
          </p:cNvSpPr>
          <p:nvPr/>
        </p:nvSpPr>
        <p:spPr bwMode="auto">
          <a:xfrm>
            <a:off x="226772" y="1522413"/>
            <a:ext cx="3664405" cy="400110"/>
          </a:xfrm>
          <a:prstGeom prst="rect">
            <a:avLst/>
          </a:prstGeom>
          <a:noFill/>
          <a:ln w="9525">
            <a:noFill/>
            <a:miter lim="800000"/>
            <a:headEnd/>
            <a:tailEnd/>
          </a:ln>
        </p:spPr>
        <p:txBody>
          <a:bodyPr wrap="square">
            <a:prstTxWarp prst="textNoShape">
              <a:avLst/>
            </a:prstTxWarp>
            <a:spAutoFit/>
          </a:bodyPr>
          <a:lstStyle/>
          <a:p>
            <a:r>
              <a:rPr lang="en-US" sz="2000" b="1" dirty="0" smtClean="0">
                <a:latin typeface="Arial" panose="020B0604020202020204" pitchFamily="34" charset="0"/>
                <a:cs typeface="Arial" panose="020B0604020202020204" pitchFamily="34" charset="0"/>
              </a:rPr>
              <a:t>Accomplished teachers …</a:t>
            </a:r>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b="1" dirty="0"/>
              <a:t>The Five Core Propositions </a:t>
            </a:r>
          </a:p>
        </p:txBody>
      </p:sp>
    </p:spTree>
    <p:extLst>
      <p:ext uri="{BB962C8B-B14F-4D97-AF65-F5344CB8AC3E}">
        <p14:creationId xmlns:p14="http://schemas.microsoft.com/office/powerpoint/2010/main" val="39390963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503591" y="1600200"/>
            <a:ext cx="8101239" cy="4278313"/>
          </a:xfrm>
        </p:spPr>
        <p:txBody>
          <a:bodyPr/>
          <a:lstStyle/>
          <a:p>
            <a:pPr marL="0" indent="0">
              <a:buNone/>
            </a:pPr>
            <a:r>
              <a:rPr lang="en-US" sz="2600" b="1" dirty="0" smtClean="0"/>
              <a:t>Why Revise…</a:t>
            </a:r>
            <a:r>
              <a:rPr lang="en-US" sz="2600" dirty="0" smtClean="0"/>
              <a:t/>
            </a:r>
            <a:br>
              <a:rPr lang="en-US" sz="2600" dirty="0" smtClean="0"/>
            </a:br>
            <a:endParaRPr lang="en-US" sz="2600" dirty="0" smtClean="0"/>
          </a:p>
          <a:p>
            <a:pPr>
              <a:buClr>
                <a:srgbClr val="FFC000"/>
              </a:buClr>
              <a:buFont typeface="Wingdings" panose="05000000000000000000" pitchFamily="2" charset="2"/>
              <a:buChar char="§"/>
            </a:pPr>
            <a:r>
              <a:rPr lang="en-US" sz="2600" dirty="0" smtClean="0"/>
              <a:t>To incorporate the </a:t>
            </a:r>
            <a:r>
              <a:rPr lang="en-US" sz="2600" dirty="0"/>
              <a:t>latest research. </a:t>
            </a:r>
            <a:endParaRPr lang="en-US" sz="2600" dirty="0" smtClean="0"/>
          </a:p>
          <a:p>
            <a:pPr>
              <a:buClr>
                <a:srgbClr val="FFC000"/>
              </a:buClr>
              <a:buFont typeface="Wingdings" panose="05000000000000000000" pitchFamily="2" charset="2"/>
              <a:buChar char="§"/>
            </a:pPr>
            <a:endParaRPr lang="en-US" sz="2600" dirty="0"/>
          </a:p>
          <a:p>
            <a:pPr>
              <a:buClr>
                <a:srgbClr val="FFC000"/>
              </a:buClr>
              <a:buFont typeface="Wingdings" panose="05000000000000000000" pitchFamily="2" charset="2"/>
              <a:buChar char="§"/>
            </a:pPr>
            <a:r>
              <a:rPr lang="en-US" sz="2600" dirty="0" smtClean="0"/>
              <a:t>To remove barriers</a:t>
            </a:r>
            <a:r>
              <a:rPr lang="en-US" sz="2600" dirty="0"/>
              <a:t>. </a:t>
            </a:r>
          </a:p>
        </p:txBody>
      </p:sp>
      <p:sp>
        <p:nvSpPr>
          <p:cNvPr id="8195" name="Title 2"/>
          <p:cNvSpPr>
            <a:spLocks noGrp="1"/>
          </p:cNvSpPr>
          <p:nvPr>
            <p:ph type="title"/>
          </p:nvPr>
        </p:nvSpPr>
        <p:spPr/>
        <p:txBody>
          <a:bodyPr/>
          <a:lstStyle/>
          <a:p>
            <a:pPr eaLnBrk="1" hangingPunct="1"/>
            <a:r>
              <a:rPr lang="en-US" b="1" dirty="0" smtClean="0">
                <a:latin typeface="Arial" charset="0"/>
                <a:cs typeface="Arial" charset="0"/>
              </a:rPr>
              <a:t>Revisions to the NBC Process</a:t>
            </a:r>
            <a:endParaRPr lang="en-US" b="1" dirty="0">
              <a:latin typeface="Arial" charset="0"/>
              <a:cs typeface="Arial" charset="0"/>
            </a:endParaRPr>
          </a:p>
        </p:txBody>
      </p:sp>
    </p:spTree>
    <p:extLst>
      <p:ext uri="{BB962C8B-B14F-4D97-AF65-F5344CB8AC3E}">
        <p14:creationId xmlns:p14="http://schemas.microsoft.com/office/powerpoint/2010/main" val="3273991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503591" y="1600200"/>
            <a:ext cx="8101239" cy="4278313"/>
          </a:xfrm>
        </p:spPr>
        <p:txBody>
          <a:bodyPr/>
          <a:lstStyle/>
          <a:p>
            <a:pPr marL="0" indent="0">
              <a:lnSpc>
                <a:spcPct val="80000"/>
              </a:lnSpc>
              <a:buNone/>
            </a:pPr>
            <a:endParaRPr lang="en-US" sz="2800" dirty="0" smtClean="0">
              <a:latin typeface="Tahoma" pitchFamily="34" charset="0"/>
            </a:endParaRPr>
          </a:p>
          <a:p>
            <a:pPr marL="0" indent="0" algn="ctr" eaLnBrk="1" hangingPunct="1">
              <a:buNone/>
            </a:pPr>
            <a:endParaRPr lang="en-US" sz="3200" dirty="0">
              <a:latin typeface="Tahoma"/>
              <a:cs typeface="Tahoma"/>
            </a:endParaRPr>
          </a:p>
        </p:txBody>
      </p:sp>
      <p:sp>
        <p:nvSpPr>
          <p:cNvPr id="2" name="Title 1"/>
          <p:cNvSpPr>
            <a:spLocks noGrp="1"/>
          </p:cNvSpPr>
          <p:nvPr>
            <p:ph type="title"/>
          </p:nvPr>
        </p:nvSpPr>
        <p:spPr/>
        <p:txBody>
          <a:bodyPr/>
          <a:lstStyle/>
          <a:p>
            <a:r>
              <a:rPr lang="en-US" b="1" dirty="0" smtClean="0"/>
              <a:t>Evolution of NBC </a:t>
            </a:r>
            <a:endParaRPr lang="en-US" b="1" dirty="0"/>
          </a:p>
        </p:txBody>
      </p:sp>
      <p:pic>
        <p:nvPicPr>
          <p:cNvPr id="4" name="Picture 3" descr="Screen Shot 2014-04-05 at 9.16.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499"/>
            <a:ext cx="9144000" cy="3934937"/>
          </a:xfrm>
          <a:prstGeom prst="rect">
            <a:avLst/>
          </a:prstGeom>
        </p:spPr>
      </p:pic>
    </p:spTree>
    <p:extLst>
      <p:ext uri="{BB962C8B-B14F-4D97-AF65-F5344CB8AC3E}">
        <p14:creationId xmlns:p14="http://schemas.microsoft.com/office/powerpoint/2010/main" val="23808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TotalTime>
  <Words>1633</Words>
  <Application>Microsoft Office PowerPoint</Application>
  <PresentationFormat>On-screen Show (4:3)</PresentationFormat>
  <Paragraphs>323</Paragraphs>
  <Slides>40</Slides>
  <Notes>17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Agenda</vt:lpstr>
      <vt:lpstr>Our Learning Outcomes</vt:lpstr>
      <vt:lpstr>Mission </vt:lpstr>
      <vt:lpstr>National Board Certification is:</vt:lpstr>
      <vt:lpstr>Standards Based Performance Assessment</vt:lpstr>
      <vt:lpstr>The Five Core Propositions </vt:lpstr>
      <vt:lpstr>Revisions to the NBC Process</vt:lpstr>
      <vt:lpstr>Evolution of NBC </vt:lpstr>
      <vt:lpstr>PowerPoint Presentation</vt:lpstr>
      <vt:lpstr>PowerPoint Presentation</vt:lpstr>
      <vt:lpstr>The Design</vt:lpstr>
      <vt:lpstr>The Roll Out</vt:lpstr>
      <vt:lpstr>Crosswalk </vt:lpstr>
      <vt:lpstr> 2014 (Choose 1 or 2 Components)</vt:lpstr>
      <vt:lpstr>Certificate Areas</vt:lpstr>
      <vt:lpstr>Eligibility   </vt:lpstr>
      <vt:lpstr>NBPTS Deadlines </vt:lpstr>
      <vt:lpstr>Personalize your Timeline</vt:lpstr>
      <vt:lpstr>NBPTS Fees </vt:lpstr>
      <vt:lpstr>The Process</vt:lpstr>
      <vt:lpstr>The Scoring</vt:lpstr>
      <vt:lpstr>Research</vt:lpstr>
      <vt:lpstr>Support for Participants</vt:lpstr>
      <vt:lpstr>Support for National Board Candidates</vt:lpstr>
      <vt:lpstr>PowerPoint Presentation</vt:lpstr>
      <vt:lpstr>Time-line</vt:lpstr>
      <vt:lpstr>Time-line</vt:lpstr>
      <vt:lpstr>What do National Board Certified Teachers do for schools?</vt:lpstr>
      <vt:lpstr>Panelists</vt:lpstr>
      <vt:lpstr>NBCNY Network at CASDA</vt:lpstr>
      <vt:lpstr>Support Educator Effectiveness and Development (SEED) Grant</vt:lpstr>
      <vt:lpstr>Support Educator Effectiveness and Development (SEED) Grant</vt:lpstr>
      <vt:lpstr>Teacher Leadership</vt:lpstr>
      <vt:lpstr>Teacher Leadership Conference</vt:lpstr>
      <vt:lpstr>Discussion Why should teachers pursue NBC and  how does it fit with all the other initiatives?</vt:lpstr>
      <vt:lpstr>Discussion Why should teachers pursue NBC and  how does it fit with all the other initiatives?</vt:lpstr>
      <vt:lpstr>Summary</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dc:creator>
  <cp:lastModifiedBy>Adam</cp:lastModifiedBy>
  <cp:revision>21</cp:revision>
  <dcterms:created xsi:type="dcterms:W3CDTF">2014-04-25T16:42:50Z</dcterms:created>
  <dcterms:modified xsi:type="dcterms:W3CDTF">2014-06-12T19:18:50Z</dcterms:modified>
</cp:coreProperties>
</file>